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media/image1.jpeg" ContentType="image/jpeg"/>
  <Override PartName="/ppt/media/image2.png" ContentType="image/png"/>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Lst>
  <p:sldSz cx="12192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838080" y="365040"/>
            <a:ext cx="10515240" cy="645840"/>
          </a:xfrm>
          <a:prstGeom prst="rect">
            <a:avLst/>
          </a:prstGeom>
        </p:spPr>
        <p:txBody>
          <a:bodyPr lIns="0" rIns="0" tIns="0" bIns="0" anchor="ctr"/>
          <a:p>
            <a:endParaRPr b="0" lang="fr-FR" sz="1400" spc="-1" strike="noStrike">
              <a:solidFill>
                <a:srgbClr val="000000"/>
              </a:solidFill>
              <a:latin typeface="Arial"/>
            </a:endParaRPr>
          </a:p>
        </p:txBody>
      </p:sp>
      <p:sp>
        <p:nvSpPr>
          <p:cNvPr id="28" name="PlaceHolder 2"/>
          <p:cNvSpPr>
            <a:spLocks noGrp="1"/>
          </p:cNvSpPr>
          <p:nvPr>
            <p:ph type="body"/>
          </p:nvPr>
        </p:nvSpPr>
        <p:spPr>
          <a:xfrm>
            <a:off x="838080" y="1278720"/>
            <a:ext cx="10515240" cy="2489400"/>
          </a:xfrm>
          <a:prstGeom prst="rect">
            <a:avLst/>
          </a:prstGeom>
        </p:spPr>
        <p:txBody>
          <a:bodyPr lIns="0" rIns="0" tIns="0" bIns="0">
            <a:normAutofit/>
          </a:bodyPr>
          <a:p>
            <a:endParaRPr b="0" lang="fr-FR" sz="1400" spc="-1" strike="noStrike">
              <a:solidFill>
                <a:srgbClr val="000000"/>
              </a:solidFill>
              <a:latin typeface="Arial"/>
            </a:endParaRPr>
          </a:p>
        </p:txBody>
      </p:sp>
      <p:sp>
        <p:nvSpPr>
          <p:cNvPr id="29" name="PlaceHolder 3"/>
          <p:cNvSpPr>
            <a:spLocks noGrp="1"/>
          </p:cNvSpPr>
          <p:nvPr>
            <p:ph type="body"/>
          </p:nvPr>
        </p:nvSpPr>
        <p:spPr>
          <a:xfrm>
            <a:off x="838080" y="4005000"/>
            <a:ext cx="10515240" cy="2489400"/>
          </a:xfrm>
          <a:prstGeom prst="rect">
            <a:avLst/>
          </a:prstGeom>
        </p:spPr>
        <p:txBody>
          <a:bodyPr lIns="0" rIns="0" tIns="0" bIns="0">
            <a:normAutofit/>
          </a:bodyPr>
          <a:p>
            <a:endParaRPr b="0" lang="fr-FR" sz="14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838080" y="365040"/>
            <a:ext cx="10515240" cy="645840"/>
          </a:xfrm>
          <a:prstGeom prst="rect">
            <a:avLst/>
          </a:prstGeom>
        </p:spPr>
        <p:txBody>
          <a:bodyPr lIns="0" rIns="0" tIns="0" bIns="0" anchor="ctr"/>
          <a:p>
            <a:endParaRPr b="0" lang="fr-FR" sz="1400" spc="-1" strike="noStrike">
              <a:solidFill>
                <a:srgbClr val="000000"/>
              </a:solidFill>
              <a:latin typeface="Arial"/>
            </a:endParaRPr>
          </a:p>
        </p:txBody>
      </p:sp>
      <p:sp>
        <p:nvSpPr>
          <p:cNvPr id="31" name="PlaceHolder 2"/>
          <p:cNvSpPr>
            <a:spLocks noGrp="1"/>
          </p:cNvSpPr>
          <p:nvPr>
            <p:ph type="body"/>
          </p:nvPr>
        </p:nvSpPr>
        <p:spPr>
          <a:xfrm>
            <a:off x="838080" y="1278720"/>
            <a:ext cx="5131080" cy="2489400"/>
          </a:xfrm>
          <a:prstGeom prst="rect">
            <a:avLst/>
          </a:prstGeom>
        </p:spPr>
        <p:txBody>
          <a:bodyPr lIns="0" rIns="0" tIns="0" bIns="0">
            <a:normAutofit/>
          </a:bodyPr>
          <a:p>
            <a:endParaRPr b="0" lang="fr-FR" sz="1400" spc="-1" strike="noStrike">
              <a:solidFill>
                <a:srgbClr val="000000"/>
              </a:solidFill>
              <a:latin typeface="Arial"/>
            </a:endParaRPr>
          </a:p>
        </p:txBody>
      </p:sp>
      <p:sp>
        <p:nvSpPr>
          <p:cNvPr id="32" name="PlaceHolder 3"/>
          <p:cNvSpPr>
            <a:spLocks noGrp="1"/>
          </p:cNvSpPr>
          <p:nvPr>
            <p:ph type="body"/>
          </p:nvPr>
        </p:nvSpPr>
        <p:spPr>
          <a:xfrm>
            <a:off x="6226200" y="1278720"/>
            <a:ext cx="5131080" cy="2489400"/>
          </a:xfrm>
          <a:prstGeom prst="rect">
            <a:avLst/>
          </a:prstGeom>
        </p:spPr>
        <p:txBody>
          <a:bodyPr lIns="0" rIns="0" tIns="0" bIns="0">
            <a:normAutofit/>
          </a:bodyPr>
          <a:p>
            <a:endParaRPr b="0" lang="fr-FR" sz="1400" spc="-1" strike="noStrike">
              <a:solidFill>
                <a:srgbClr val="000000"/>
              </a:solidFill>
              <a:latin typeface="Arial"/>
            </a:endParaRPr>
          </a:p>
        </p:txBody>
      </p:sp>
      <p:sp>
        <p:nvSpPr>
          <p:cNvPr id="33" name="PlaceHolder 4"/>
          <p:cNvSpPr>
            <a:spLocks noGrp="1"/>
          </p:cNvSpPr>
          <p:nvPr>
            <p:ph type="body"/>
          </p:nvPr>
        </p:nvSpPr>
        <p:spPr>
          <a:xfrm>
            <a:off x="838080" y="4005000"/>
            <a:ext cx="5131080" cy="2489400"/>
          </a:xfrm>
          <a:prstGeom prst="rect">
            <a:avLst/>
          </a:prstGeom>
        </p:spPr>
        <p:txBody>
          <a:bodyPr lIns="0" rIns="0" tIns="0" bIns="0">
            <a:normAutofit/>
          </a:bodyPr>
          <a:p>
            <a:endParaRPr b="0" lang="fr-FR" sz="1400" spc="-1" strike="noStrike">
              <a:solidFill>
                <a:srgbClr val="000000"/>
              </a:solidFill>
              <a:latin typeface="Arial"/>
            </a:endParaRPr>
          </a:p>
        </p:txBody>
      </p:sp>
      <p:sp>
        <p:nvSpPr>
          <p:cNvPr id="34" name="PlaceHolder 5"/>
          <p:cNvSpPr>
            <a:spLocks noGrp="1"/>
          </p:cNvSpPr>
          <p:nvPr>
            <p:ph type="body"/>
          </p:nvPr>
        </p:nvSpPr>
        <p:spPr>
          <a:xfrm>
            <a:off x="6226200" y="4005000"/>
            <a:ext cx="5131080" cy="2489400"/>
          </a:xfrm>
          <a:prstGeom prst="rect">
            <a:avLst/>
          </a:prstGeom>
        </p:spPr>
        <p:txBody>
          <a:bodyPr lIns="0" rIns="0" tIns="0" bIns="0">
            <a:normAutofit/>
          </a:bodyPr>
          <a:p>
            <a:endParaRPr b="0" lang="fr-FR" sz="14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838080" y="365040"/>
            <a:ext cx="10515240" cy="645840"/>
          </a:xfrm>
          <a:prstGeom prst="rect">
            <a:avLst/>
          </a:prstGeom>
        </p:spPr>
        <p:txBody>
          <a:bodyPr lIns="0" rIns="0" tIns="0" bIns="0" anchor="ctr"/>
          <a:p>
            <a:endParaRPr b="0" lang="fr-FR" sz="1400" spc="-1" strike="noStrike">
              <a:solidFill>
                <a:srgbClr val="000000"/>
              </a:solidFill>
              <a:latin typeface="Arial"/>
            </a:endParaRPr>
          </a:p>
        </p:txBody>
      </p:sp>
      <p:sp>
        <p:nvSpPr>
          <p:cNvPr id="36" name="PlaceHolder 2"/>
          <p:cNvSpPr>
            <a:spLocks noGrp="1"/>
          </p:cNvSpPr>
          <p:nvPr>
            <p:ph type="body"/>
          </p:nvPr>
        </p:nvSpPr>
        <p:spPr>
          <a:xfrm>
            <a:off x="838080" y="1278720"/>
            <a:ext cx="3385800" cy="2489400"/>
          </a:xfrm>
          <a:prstGeom prst="rect">
            <a:avLst/>
          </a:prstGeom>
        </p:spPr>
        <p:txBody>
          <a:bodyPr lIns="0" rIns="0" tIns="0" bIns="0">
            <a:normAutofit/>
          </a:bodyPr>
          <a:p>
            <a:endParaRPr b="0" lang="fr-FR" sz="1400" spc="-1" strike="noStrike">
              <a:solidFill>
                <a:srgbClr val="000000"/>
              </a:solidFill>
              <a:latin typeface="Arial"/>
            </a:endParaRPr>
          </a:p>
        </p:txBody>
      </p:sp>
      <p:sp>
        <p:nvSpPr>
          <p:cNvPr id="37" name="PlaceHolder 3"/>
          <p:cNvSpPr>
            <a:spLocks noGrp="1"/>
          </p:cNvSpPr>
          <p:nvPr>
            <p:ph type="body"/>
          </p:nvPr>
        </p:nvSpPr>
        <p:spPr>
          <a:xfrm>
            <a:off x="4393440" y="1278720"/>
            <a:ext cx="3385800" cy="2489400"/>
          </a:xfrm>
          <a:prstGeom prst="rect">
            <a:avLst/>
          </a:prstGeom>
        </p:spPr>
        <p:txBody>
          <a:bodyPr lIns="0" rIns="0" tIns="0" bIns="0">
            <a:normAutofit/>
          </a:bodyPr>
          <a:p>
            <a:endParaRPr b="0" lang="fr-FR" sz="1400" spc="-1" strike="noStrike">
              <a:solidFill>
                <a:srgbClr val="000000"/>
              </a:solidFill>
              <a:latin typeface="Arial"/>
            </a:endParaRPr>
          </a:p>
        </p:txBody>
      </p:sp>
      <p:sp>
        <p:nvSpPr>
          <p:cNvPr id="38" name="PlaceHolder 4"/>
          <p:cNvSpPr>
            <a:spLocks noGrp="1"/>
          </p:cNvSpPr>
          <p:nvPr>
            <p:ph type="body"/>
          </p:nvPr>
        </p:nvSpPr>
        <p:spPr>
          <a:xfrm>
            <a:off x="7949160" y="1278720"/>
            <a:ext cx="3385800" cy="2489400"/>
          </a:xfrm>
          <a:prstGeom prst="rect">
            <a:avLst/>
          </a:prstGeom>
        </p:spPr>
        <p:txBody>
          <a:bodyPr lIns="0" rIns="0" tIns="0" bIns="0">
            <a:normAutofit/>
          </a:bodyPr>
          <a:p>
            <a:endParaRPr b="0" lang="fr-FR" sz="1400" spc="-1" strike="noStrike">
              <a:solidFill>
                <a:srgbClr val="000000"/>
              </a:solidFill>
              <a:latin typeface="Arial"/>
            </a:endParaRPr>
          </a:p>
        </p:txBody>
      </p:sp>
      <p:sp>
        <p:nvSpPr>
          <p:cNvPr id="39" name="PlaceHolder 5"/>
          <p:cNvSpPr>
            <a:spLocks noGrp="1"/>
          </p:cNvSpPr>
          <p:nvPr>
            <p:ph type="body"/>
          </p:nvPr>
        </p:nvSpPr>
        <p:spPr>
          <a:xfrm>
            <a:off x="838080" y="4005000"/>
            <a:ext cx="3385800" cy="2489400"/>
          </a:xfrm>
          <a:prstGeom prst="rect">
            <a:avLst/>
          </a:prstGeom>
        </p:spPr>
        <p:txBody>
          <a:bodyPr lIns="0" rIns="0" tIns="0" bIns="0">
            <a:normAutofit/>
          </a:bodyPr>
          <a:p>
            <a:endParaRPr b="0" lang="fr-FR" sz="1400" spc="-1" strike="noStrike">
              <a:solidFill>
                <a:srgbClr val="000000"/>
              </a:solidFill>
              <a:latin typeface="Arial"/>
            </a:endParaRPr>
          </a:p>
        </p:txBody>
      </p:sp>
      <p:sp>
        <p:nvSpPr>
          <p:cNvPr id="40" name="PlaceHolder 6"/>
          <p:cNvSpPr>
            <a:spLocks noGrp="1"/>
          </p:cNvSpPr>
          <p:nvPr>
            <p:ph type="body"/>
          </p:nvPr>
        </p:nvSpPr>
        <p:spPr>
          <a:xfrm>
            <a:off x="4393440" y="4005000"/>
            <a:ext cx="3385800" cy="2489400"/>
          </a:xfrm>
          <a:prstGeom prst="rect">
            <a:avLst/>
          </a:prstGeom>
        </p:spPr>
        <p:txBody>
          <a:bodyPr lIns="0" rIns="0" tIns="0" bIns="0">
            <a:normAutofit/>
          </a:bodyPr>
          <a:p>
            <a:endParaRPr b="0" lang="fr-FR" sz="1400" spc="-1" strike="noStrike">
              <a:solidFill>
                <a:srgbClr val="000000"/>
              </a:solidFill>
              <a:latin typeface="Arial"/>
            </a:endParaRPr>
          </a:p>
        </p:txBody>
      </p:sp>
      <p:sp>
        <p:nvSpPr>
          <p:cNvPr id="41" name="PlaceHolder 7"/>
          <p:cNvSpPr>
            <a:spLocks noGrp="1"/>
          </p:cNvSpPr>
          <p:nvPr>
            <p:ph type="body"/>
          </p:nvPr>
        </p:nvSpPr>
        <p:spPr>
          <a:xfrm>
            <a:off x="7949160" y="4005000"/>
            <a:ext cx="3385800" cy="2489400"/>
          </a:xfrm>
          <a:prstGeom prst="rect">
            <a:avLst/>
          </a:prstGeom>
        </p:spPr>
        <p:txBody>
          <a:bodyPr lIns="0" rIns="0" tIns="0" bIns="0">
            <a:normAutofit/>
          </a:bodyPr>
          <a:p>
            <a:endParaRPr b="0" lang="fr-FR" sz="14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9" name="PlaceHolder 1"/>
          <p:cNvSpPr>
            <a:spLocks noGrp="1"/>
          </p:cNvSpPr>
          <p:nvPr>
            <p:ph type="title"/>
          </p:nvPr>
        </p:nvSpPr>
        <p:spPr>
          <a:xfrm>
            <a:off x="838080" y="365040"/>
            <a:ext cx="10515240" cy="645840"/>
          </a:xfrm>
          <a:prstGeom prst="rect">
            <a:avLst/>
          </a:prstGeom>
        </p:spPr>
        <p:txBody>
          <a:bodyPr lIns="0" rIns="0" tIns="0" bIns="0" anchor="ctr"/>
          <a:p>
            <a:endParaRPr b="0" lang="fr-FR" sz="1400" spc="-1" strike="noStrike">
              <a:solidFill>
                <a:srgbClr val="000000"/>
              </a:solidFill>
              <a:latin typeface="Arial"/>
            </a:endParaRPr>
          </a:p>
        </p:txBody>
      </p:sp>
      <p:sp>
        <p:nvSpPr>
          <p:cNvPr id="50" name="PlaceHolder 2"/>
          <p:cNvSpPr>
            <a:spLocks noGrp="1"/>
          </p:cNvSpPr>
          <p:nvPr>
            <p:ph type="subTitle"/>
          </p:nvPr>
        </p:nvSpPr>
        <p:spPr>
          <a:xfrm>
            <a:off x="838080" y="1278720"/>
            <a:ext cx="10515240" cy="5218920"/>
          </a:xfrm>
          <a:prstGeom prst="rect">
            <a:avLst/>
          </a:prstGeom>
        </p:spPr>
        <p:txBody>
          <a:bodyPr lIns="0" rIns="0" tIns="0" bIns="0" anchor="ctr"/>
          <a:p>
            <a:pPr algn="ctr"/>
            <a:endParaRPr b="0" lang="fr-F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838080" y="365040"/>
            <a:ext cx="10515240" cy="645840"/>
          </a:xfrm>
          <a:prstGeom prst="rect">
            <a:avLst/>
          </a:prstGeom>
        </p:spPr>
        <p:txBody>
          <a:bodyPr lIns="0" rIns="0" tIns="0" bIns="0" anchor="ctr"/>
          <a:p>
            <a:endParaRPr b="0" lang="fr-FR" sz="1400" spc="-1" strike="noStrike">
              <a:solidFill>
                <a:srgbClr val="000000"/>
              </a:solidFill>
              <a:latin typeface="Arial"/>
            </a:endParaRPr>
          </a:p>
        </p:txBody>
      </p:sp>
      <p:sp>
        <p:nvSpPr>
          <p:cNvPr id="52" name="PlaceHolder 2"/>
          <p:cNvSpPr>
            <a:spLocks noGrp="1"/>
          </p:cNvSpPr>
          <p:nvPr>
            <p:ph type="body"/>
          </p:nvPr>
        </p:nvSpPr>
        <p:spPr>
          <a:xfrm>
            <a:off x="838080" y="1278720"/>
            <a:ext cx="10515240" cy="5218920"/>
          </a:xfrm>
          <a:prstGeom prst="rect">
            <a:avLst/>
          </a:prstGeom>
        </p:spPr>
        <p:txBody>
          <a:bodyPr lIns="0" rIns="0" tIns="0" bIns="0">
            <a:normAutofit/>
          </a:bodyPr>
          <a:p>
            <a:endParaRPr b="0" lang="fr-FR" sz="14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645840"/>
          </a:xfrm>
          <a:prstGeom prst="rect">
            <a:avLst/>
          </a:prstGeom>
        </p:spPr>
        <p:txBody>
          <a:bodyPr lIns="0" rIns="0" tIns="0" bIns="0" anchor="ctr"/>
          <a:p>
            <a:endParaRPr b="0" lang="fr-FR" sz="1400" spc="-1" strike="noStrike">
              <a:solidFill>
                <a:srgbClr val="000000"/>
              </a:solidFill>
              <a:latin typeface="Arial"/>
            </a:endParaRPr>
          </a:p>
        </p:txBody>
      </p:sp>
      <p:sp>
        <p:nvSpPr>
          <p:cNvPr id="54" name="PlaceHolder 2"/>
          <p:cNvSpPr>
            <a:spLocks noGrp="1"/>
          </p:cNvSpPr>
          <p:nvPr>
            <p:ph type="body"/>
          </p:nvPr>
        </p:nvSpPr>
        <p:spPr>
          <a:xfrm>
            <a:off x="838080" y="1278720"/>
            <a:ext cx="5131080" cy="5218920"/>
          </a:xfrm>
          <a:prstGeom prst="rect">
            <a:avLst/>
          </a:prstGeom>
        </p:spPr>
        <p:txBody>
          <a:bodyPr lIns="0" rIns="0" tIns="0" bIns="0">
            <a:normAutofit/>
          </a:bodyPr>
          <a:p>
            <a:endParaRPr b="0" lang="fr-FR" sz="1400" spc="-1" strike="noStrike">
              <a:solidFill>
                <a:srgbClr val="000000"/>
              </a:solidFill>
              <a:latin typeface="Arial"/>
            </a:endParaRPr>
          </a:p>
        </p:txBody>
      </p:sp>
      <p:sp>
        <p:nvSpPr>
          <p:cNvPr id="55" name="PlaceHolder 3"/>
          <p:cNvSpPr>
            <a:spLocks noGrp="1"/>
          </p:cNvSpPr>
          <p:nvPr>
            <p:ph type="body"/>
          </p:nvPr>
        </p:nvSpPr>
        <p:spPr>
          <a:xfrm>
            <a:off x="6226200" y="1278720"/>
            <a:ext cx="5131080" cy="5218920"/>
          </a:xfrm>
          <a:prstGeom prst="rect">
            <a:avLst/>
          </a:prstGeom>
        </p:spPr>
        <p:txBody>
          <a:bodyPr lIns="0" rIns="0" tIns="0" bIns="0">
            <a:normAutofit/>
          </a:bodyPr>
          <a:p>
            <a:endParaRPr b="0" lang="fr-FR" sz="14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6" name="PlaceHolder 1"/>
          <p:cNvSpPr>
            <a:spLocks noGrp="1"/>
          </p:cNvSpPr>
          <p:nvPr>
            <p:ph type="title"/>
          </p:nvPr>
        </p:nvSpPr>
        <p:spPr>
          <a:xfrm>
            <a:off x="838080" y="365040"/>
            <a:ext cx="10515240" cy="645840"/>
          </a:xfrm>
          <a:prstGeom prst="rect">
            <a:avLst/>
          </a:prstGeom>
        </p:spPr>
        <p:txBody>
          <a:bodyPr lIns="0" rIns="0" tIns="0" bIns="0" anchor="ctr"/>
          <a:p>
            <a:endParaRPr b="0" lang="fr-FR" sz="1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7" name="PlaceHolder 1"/>
          <p:cNvSpPr>
            <a:spLocks noGrp="1"/>
          </p:cNvSpPr>
          <p:nvPr>
            <p:ph type="subTitle"/>
          </p:nvPr>
        </p:nvSpPr>
        <p:spPr>
          <a:xfrm>
            <a:off x="838080" y="365040"/>
            <a:ext cx="10515240" cy="2995200"/>
          </a:xfrm>
          <a:prstGeom prst="rect">
            <a:avLst/>
          </a:prstGeom>
        </p:spPr>
        <p:txBody>
          <a:bodyPr lIns="0" rIns="0" tIns="0" bIns="0" anchor="ctr"/>
          <a:p>
            <a:pPr algn="ctr"/>
            <a:endParaRPr b="0" lang="fr-F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838080" y="365040"/>
            <a:ext cx="10515240" cy="645840"/>
          </a:xfrm>
          <a:prstGeom prst="rect">
            <a:avLst/>
          </a:prstGeom>
        </p:spPr>
        <p:txBody>
          <a:bodyPr lIns="0" rIns="0" tIns="0" bIns="0" anchor="ctr"/>
          <a:p>
            <a:endParaRPr b="0" lang="fr-FR" sz="1400" spc="-1" strike="noStrike">
              <a:solidFill>
                <a:srgbClr val="000000"/>
              </a:solidFill>
              <a:latin typeface="Arial"/>
            </a:endParaRPr>
          </a:p>
        </p:txBody>
      </p:sp>
      <p:sp>
        <p:nvSpPr>
          <p:cNvPr id="59" name="PlaceHolder 2"/>
          <p:cNvSpPr>
            <a:spLocks noGrp="1"/>
          </p:cNvSpPr>
          <p:nvPr>
            <p:ph type="body"/>
          </p:nvPr>
        </p:nvSpPr>
        <p:spPr>
          <a:xfrm>
            <a:off x="838080" y="1278720"/>
            <a:ext cx="5131080" cy="2489400"/>
          </a:xfrm>
          <a:prstGeom prst="rect">
            <a:avLst/>
          </a:prstGeom>
        </p:spPr>
        <p:txBody>
          <a:bodyPr lIns="0" rIns="0" tIns="0" bIns="0">
            <a:normAutofit/>
          </a:bodyPr>
          <a:p>
            <a:endParaRPr b="0" lang="fr-FR" sz="1400" spc="-1" strike="noStrike">
              <a:solidFill>
                <a:srgbClr val="000000"/>
              </a:solidFill>
              <a:latin typeface="Arial"/>
            </a:endParaRPr>
          </a:p>
        </p:txBody>
      </p:sp>
      <p:sp>
        <p:nvSpPr>
          <p:cNvPr id="60" name="PlaceHolder 3"/>
          <p:cNvSpPr>
            <a:spLocks noGrp="1"/>
          </p:cNvSpPr>
          <p:nvPr>
            <p:ph type="body"/>
          </p:nvPr>
        </p:nvSpPr>
        <p:spPr>
          <a:xfrm>
            <a:off x="6226200" y="1278720"/>
            <a:ext cx="5131080" cy="5218920"/>
          </a:xfrm>
          <a:prstGeom prst="rect">
            <a:avLst/>
          </a:prstGeom>
        </p:spPr>
        <p:txBody>
          <a:bodyPr lIns="0" rIns="0" tIns="0" bIns="0">
            <a:normAutofit/>
          </a:bodyPr>
          <a:p>
            <a:endParaRPr b="0" lang="fr-FR" sz="1400" spc="-1" strike="noStrike">
              <a:solidFill>
                <a:srgbClr val="000000"/>
              </a:solidFill>
              <a:latin typeface="Arial"/>
            </a:endParaRPr>
          </a:p>
        </p:txBody>
      </p:sp>
      <p:sp>
        <p:nvSpPr>
          <p:cNvPr id="61" name="PlaceHolder 4"/>
          <p:cNvSpPr>
            <a:spLocks noGrp="1"/>
          </p:cNvSpPr>
          <p:nvPr>
            <p:ph type="body"/>
          </p:nvPr>
        </p:nvSpPr>
        <p:spPr>
          <a:xfrm>
            <a:off x="838080" y="4005000"/>
            <a:ext cx="5131080" cy="2489400"/>
          </a:xfrm>
          <a:prstGeom prst="rect">
            <a:avLst/>
          </a:prstGeom>
        </p:spPr>
        <p:txBody>
          <a:bodyPr lIns="0" rIns="0" tIns="0" bIns="0">
            <a:normAutofit/>
          </a:bodyPr>
          <a:p>
            <a:endParaRPr b="0" lang="fr-FR" sz="14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838080" y="365040"/>
            <a:ext cx="10515240" cy="645840"/>
          </a:xfrm>
          <a:prstGeom prst="rect">
            <a:avLst/>
          </a:prstGeom>
        </p:spPr>
        <p:txBody>
          <a:bodyPr lIns="0" rIns="0" tIns="0" bIns="0" anchor="ctr"/>
          <a:p>
            <a:endParaRPr b="0" lang="fr-FR" sz="1400" spc="-1" strike="noStrike">
              <a:solidFill>
                <a:srgbClr val="000000"/>
              </a:solidFill>
              <a:latin typeface="Arial"/>
            </a:endParaRPr>
          </a:p>
        </p:txBody>
      </p:sp>
      <p:sp>
        <p:nvSpPr>
          <p:cNvPr id="7" name="PlaceHolder 2"/>
          <p:cNvSpPr>
            <a:spLocks noGrp="1"/>
          </p:cNvSpPr>
          <p:nvPr>
            <p:ph type="subTitle"/>
          </p:nvPr>
        </p:nvSpPr>
        <p:spPr>
          <a:xfrm>
            <a:off x="838080" y="1278720"/>
            <a:ext cx="10515240" cy="5218920"/>
          </a:xfrm>
          <a:prstGeom prst="rect">
            <a:avLst/>
          </a:prstGeom>
        </p:spPr>
        <p:txBody>
          <a:bodyPr lIns="0" rIns="0" tIns="0" bIns="0" anchor="ctr"/>
          <a:p>
            <a:pPr algn="ctr"/>
            <a:endParaRPr b="0" lang="fr-F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838080" y="365040"/>
            <a:ext cx="10515240" cy="645840"/>
          </a:xfrm>
          <a:prstGeom prst="rect">
            <a:avLst/>
          </a:prstGeom>
        </p:spPr>
        <p:txBody>
          <a:bodyPr lIns="0" rIns="0" tIns="0" bIns="0" anchor="ctr"/>
          <a:p>
            <a:endParaRPr b="0" lang="fr-FR" sz="1400" spc="-1" strike="noStrike">
              <a:solidFill>
                <a:srgbClr val="000000"/>
              </a:solidFill>
              <a:latin typeface="Arial"/>
            </a:endParaRPr>
          </a:p>
        </p:txBody>
      </p:sp>
      <p:sp>
        <p:nvSpPr>
          <p:cNvPr id="63" name="PlaceHolder 2"/>
          <p:cNvSpPr>
            <a:spLocks noGrp="1"/>
          </p:cNvSpPr>
          <p:nvPr>
            <p:ph type="body"/>
          </p:nvPr>
        </p:nvSpPr>
        <p:spPr>
          <a:xfrm>
            <a:off x="838080" y="1278720"/>
            <a:ext cx="5131080" cy="5218920"/>
          </a:xfrm>
          <a:prstGeom prst="rect">
            <a:avLst/>
          </a:prstGeom>
        </p:spPr>
        <p:txBody>
          <a:bodyPr lIns="0" rIns="0" tIns="0" bIns="0">
            <a:normAutofit/>
          </a:bodyPr>
          <a:p>
            <a:endParaRPr b="0" lang="fr-FR" sz="1400" spc="-1" strike="noStrike">
              <a:solidFill>
                <a:srgbClr val="000000"/>
              </a:solidFill>
              <a:latin typeface="Arial"/>
            </a:endParaRPr>
          </a:p>
        </p:txBody>
      </p:sp>
      <p:sp>
        <p:nvSpPr>
          <p:cNvPr id="64" name="PlaceHolder 3"/>
          <p:cNvSpPr>
            <a:spLocks noGrp="1"/>
          </p:cNvSpPr>
          <p:nvPr>
            <p:ph type="body"/>
          </p:nvPr>
        </p:nvSpPr>
        <p:spPr>
          <a:xfrm>
            <a:off x="6226200" y="1278720"/>
            <a:ext cx="5131080" cy="2489400"/>
          </a:xfrm>
          <a:prstGeom prst="rect">
            <a:avLst/>
          </a:prstGeom>
        </p:spPr>
        <p:txBody>
          <a:bodyPr lIns="0" rIns="0" tIns="0" bIns="0">
            <a:normAutofit/>
          </a:bodyPr>
          <a:p>
            <a:endParaRPr b="0" lang="fr-FR" sz="1400" spc="-1" strike="noStrike">
              <a:solidFill>
                <a:srgbClr val="000000"/>
              </a:solidFill>
              <a:latin typeface="Arial"/>
            </a:endParaRPr>
          </a:p>
        </p:txBody>
      </p:sp>
      <p:sp>
        <p:nvSpPr>
          <p:cNvPr id="65" name="PlaceHolder 4"/>
          <p:cNvSpPr>
            <a:spLocks noGrp="1"/>
          </p:cNvSpPr>
          <p:nvPr>
            <p:ph type="body"/>
          </p:nvPr>
        </p:nvSpPr>
        <p:spPr>
          <a:xfrm>
            <a:off x="6226200" y="4005000"/>
            <a:ext cx="5131080" cy="2489400"/>
          </a:xfrm>
          <a:prstGeom prst="rect">
            <a:avLst/>
          </a:prstGeom>
        </p:spPr>
        <p:txBody>
          <a:bodyPr lIns="0" rIns="0" tIns="0" bIns="0">
            <a:normAutofit/>
          </a:bodyPr>
          <a:p>
            <a:endParaRPr b="0" lang="fr-FR" sz="14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838080" y="365040"/>
            <a:ext cx="10515240" cy="645840"/>
          </a:xfrm>
          <a:prstGeom prst="rect">
            <a:avLst/>
          </a:prstGeom>
        </p:spPr>
        <p:txBody>
          <a:bodyPr lIns="0" rIns="0" tIns="0" bIns="0" anchor="ctr"/>
          <a:p>
            <a:endParaRPr b="0" lang="fr-FR" sz="1400" spc="-1" strike="noStrike">
              <a:solidFill>
                <a:srgbClr val="000000"/>
              </a:solidFill>
              <a:latin typeface="Arial"/>
            </a:endParaRPr>
          </a:p>
        </p:txBody>
      </p:sp>
      <p:sp>
        <p:nvSpPr>
          <p:cNvPr id="67" name="PlaceHolder 2"/>
          <p:cNvSpPr>
            <a:spLocks noGrp="1"/>
          </p:cNvSpPr>
          <p:nvPr>
            <p:ph type="body"/>
          </p:nvPr>
        </p:nvSpPr>
        <p:spPr>
          <a:xfrm>
            <a:off x="838080" y="1278720"/>
            <a:ext cx="5131080" cy="2489400"/>
          </a:xfrm>
          <a:prstGeom prst="rect">
            <a:avLst/>
          </a:prstGeom>
        </p:spPr>
        <p:txBody>
          <a:bodyPr lIns="0" rIns="0" tIns="0" bIns="0">
            <a:normAutofit/>
          </a:bodyPr>
          <a:p>
            <a:endParaRPr b="0" lang="fr-FR" sz="1400" spc="-1" strike="noStrike">
              <a:solidFill>
                <a:srgbClr val="000000"/>
              </a:solidFill>
              <a:latin typeface="Arial"/>
            </a:endParaRPr>
          </a:p>
        </p:txBody>
      </p:sp>
      <p:sp>
        <p:nvSpPr>
          <p:cNvPr id="68" name="PlaceHolder 3"/>
          <p:cNvSpPr>
            <a:spLocks noGrp="1"/>
          </p:cNvSpPr>
          <p:nvPr>
            <p:ph type="body"/>
          </p:nvPr>
        </p:nvSpPr>
        <p:spPr>
          <a:xfrm>
            <a:off x="6226200" y="1278720"/>
            <a:ext cx="5131080" cy="2489400"/>
          </a:xfrm>
          <a:prstGeom prst="rect">
            <a:avLst/>
          </a:prstGeom>
        </p:spPr>
        <p:txBody>
          <a:bodyPr lIns="0" rIns="0" tIns="0" bIns="0">
            <a:normAutofit/>
          </a:bodyPr>
          <a:p>
            <a:endParaRPr b="0" lang="fr-FR" sz="1400" spc="-1" strike="noStrike">
              <a:solidFill>
                <a:srgbClr val="000000"/>
              </a:solidFill>
              <a:latin typeface="Arial"/>
            </a:endParaRPr>
          </a:p>
        </p:txBody>
      </p:sp>
      <p:sp>
        <p:nvSpPr>
          <p:cNvPr id="69" name="PlaceHolder 4"/>
          <p:cNvSpPr>
            <a:spLocks noGrp="1"/>
          </p:cNvSpPr>
          <p:nvPr>
            <p:ph type="body"/>
          </p:nvPr>
        </p:nvSpPr>
        <p:spPr>
          <a:xfrm>
            <a:off x="838080" y="4005000"/>
            <a:ext cx="10515240" cy="2489400"/>
          </a:xfrm>
          <a:prstGeom prst="rect">
            <a:avLst/>
          </a:prstGeom>
        </p:spPr>
        <p:txBody>
          <a:bodyPr lIns="0" rIns="0" tIns="0" bIns="0">
            <a:normAutofit/>
          </a:bodyPr>
          <a:p>
            <a:endParaRPr b="0" lang="fr-FR" sz="14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38080" y="365040"/>
            <a:ext cx="10515240" cy="645840"/>
          </a:xfrm>
          <a:prstGeom prst="rect">
            <a:avLst/>
          </a:prstGeom>
        </p:spPr>
        <p:txBody>
          <a:bodyPr lIns="0" rIns="0" tIns="0" bIns="0" anchor="ctr"/>
          <a:p>
            <a:endParaRPr b="0" lang="fr-FR" sz="1400" spc="-1" strike="noStrike">
              <a:solidFill>
                <a:srgbClr val="000000"/>
              </a:solidFill>
              <a:latin typeface="Arial"/>
            </a:endParaRPr>
          </a:p>
        </p:txBody>
      </p:sp>
      <p:sp>
        <p:nvSpPr>
          <p:cNvPr id="71" name="PlaceHolder 2"/>
          <p:cNvSpPr>
            <a:spLocks noGrp="1"/>
          </p:cNvSpPr>
          <p:nvPr>
            <p:ph type="body"/>
          </p:nvPr>
        </p:nvSpPr>
        <p:spPr>
          <a:xfrm>
            <a:off x="838080" y="1278720"/>
            <a:ext cx="10515240" cy="2489400"/>
          </a:xfrm>
          <a:prstGeom prst="rect">
            <a:avLst/>
          </a:prstGeom>
        </p:spPr>
        <p:txBody>
          <a:bodyPr lIns="0" rIns="0" tIns="0" bIns="0">
            <a:normAutofit/>
          </a:bodyPr>
          <a:p>
            <a:endParaRPr b="0" lang="fr-FR" sz="1400" spc="-1" strike="noStrike">
              <a:solidFill>
                <a:srgbClr val="000000"/>
              </a:solidFill>
              <a:latin typeface="Arial"/>
            </a:endParaRPr>
          </a:p>
        </p:txBody>
      </p:sp>
      <p:sp>
        <p:nvSpPr>
          <p:cNvPr id="72" name="PlaceHolder 3"/>
          <p:cNvSpPr>
            <a:spLocks noGrp="1"/>
          </p:cNvSpPr>
          <p:nvPr>
            <p:ph type="body"/>
          </p:nvPr>
        </p:nvSpPr>
        <p:spPr>
          <a:xfrm>
            <a:off x="838080" y="4005000"/>
            <a:ext cx="10515240" cy="2489400"/>
          </a:xfrm>
          <a:prstGeom prst="rect">
            <a:avLst/>
          </a:prstGeom>
        </p:spPr>
        <p:txBody>
          <a:bodyPr lIns="0" rIns="0" tIns="0" bIns="0">
            <a:normAutofit/>
          </a:bodyPr>
          <a:p>
            <a:endParaRPr b="0" lang="fr-FR" sz="14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838080" y="365040"/>
            <a:ext cx="10515240" cy="645840"/>
          </a:xfrm>
          <a:prstGeom prst="rect">
            <a:avLst/>
          </a:prstGeom>
        </p:spPr>
        <p:txBody>
          <a:bodyPr lIns="0" rIns="0" tIns="0" bIns="0" anchor="ctr"/>
          <a:p>
            <a:endParaRPr b="0" lang="fr-FR" sz="1400" spc="-1" strike="noStrike">
              <a:solidFill>
                <a:srgbClr val="000000"/>
              </a:solidFill>
              <a:latin typeface="Arial"/>
            </a:endParaRPr>
          </a:p>
        </p:txBody>
      </p:sp>
      <p:sp>
        <p:nvSpPr>
          <p:cNvPr id="74" name="PlaceHolder 2"/>
          <p:cNvSpPr>
            <a:spLocks noGrp="1"/>
          </p:cNvSpPr>
          <p:nvPr>
            <p:ph type="body"/>
          </p:nvPr>
        </p:nvSpPr>
        <p:spPr>
          <a:xfrm>
            <a:off x="838080" y="1278720"/>
            <a:ext cx="5131080" cy="2489400"/>
          </a:xfrm>
          <a:prstGeom prst="rect">
            <a:avLst/>
          </a:prstGeom>
        </p:spPr>
        <p:txBody>
          <a:bodyPr lIns="0" rIns="0" tIns="0" bIns="0">
            <a:normAutofit/>
          </a:bodyPr>
          <a:p>
            <a:endParaRPr b="0" lang="fr-FR" sz="1400" spc="-1" strike="noStrike">
              <a:solidFill>
                <a:srgbClr val="000000"/>
              </a:solidFill>
              <a:latin typeface="Arial"/>
            </a:endParaRPr>
          </a:p>
        </p:txBody>
      </p:sp>
      <p:sp>
        <p:nvSpPr>
          <p:cNvPr id="75" name="PlaceHolder 3"/>
          <p:cNvSpPr>
            <a:spLocks noGrp="1"/>
          </p:cNvSpPr>
          <p:nvPr>
            <p:ph type="body"/>
          </p:nvPr>
        </p:nvSpPr>
        <p:spPr>
          <a:xfrm>
            <a:off x="6226200" y="1278720"/>
            <a:ext cx="5131080" cy="2489400"/>
          </a:xfrm>
          <a:prstGeom prst="rect">
            <a:avLst/>
          </a:prstGeom>
        </p:spPr>
        <p:txBody>
          <a:bodyPr lIns="0" rIns="0" tIns="0" bIns="0">
            <a:normAutofit/>
          </a:bodyPr>
          <a:p>
            <a:endParaRPr b="0" lang="fr-FR" sz="1400" spc="-1" strike="noStrike">
              <a:solidFill>
                <a:srgbClr val="000000"/>
              </a:solidFill>
              <a:latin typeface="Arial"/>
            </a:endParaRPr>
          </a:p>
        </p:txBody>
      </p:sp>
      <p:sp>
        <p:nvSpPr>
          <p:cNvPr id="76" name="PlaceHolder 4"/>
          <p:cNvSpPr>
            <a:spLocks noGrp="1"/>
          </p:cNvSpPr>
          <p:nvPr>
            <p:ph type="body"/>
          </p:nvPr>
        </p:nvSpPr>
        <p:spPr>
          <a:xfrm>
            <a:off x="838080" y="4005000"/>
            <a:ext cx="5131080" cy="2489400"/>
          </a:xfrm>
          <a:prstGeom prst="rect">
            <a:avLst/>
          </a:prstGeom>
        </p:spPr>
        <p:txBody>
          <a:bodyPr lIns="0" rIns="0" tIns="0" bIns="0">
            <a:normAutofit/>
          </a:bodyPr>
          <a:p>
            <a:endParaRPr b="0" lang="fr-FR" sz="1400" spc="-1" strike="noStrike">
              <a:solidFill>
                <a:srgbClr val="000000"/>
              </a:solidFill>
              <a:latin typeface="Arial"/>
            </a:endParaRPr>
          </a:p>
        </p:txBody>
      </p:sp>
      <p:sp>
        <p:nvSpPr>
          <p:cNvPr id="77" name="PlaceHolder 5"/>
          <p:cNvSpPr>
            <a:spLocks noGrp="1"/>
          </p:cNvSpPr>
          <p:nvPr>
            <p:ph type="body"/>
          </p:nvPr>
        </p:nvSpPr>
        <p:spPr>
          <a:xfrm>
            <a:off x="6226200" y="4005000"/>
            <a:ext cx="5131080" cy="2489400"/>
          </a:xfrm>
          <a:prstGeom prst="rect">
            <a:avLst/>
          </a:prstGeom>
        </p:spPr>
        <p:txBody>
          <a:bodyPr lIns="0" rIns="0" tIns="0" bIns="0">
            <a:normAutofit/>
          </a:bodyPr>
          <a:p>
            <a:endParaRPr b="0" lang="fr-FR" sz="14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838080" y="365040"/>
            <a:ext cx="10515240" cy="645840"/>
          </a:xfrm>
          <a:prstGeom prst="rect">
            <a:avLst/>
          </a:prstGeom>
        </p:spPr>
        <p:txBody>
          <a:bodyPr lIns="0" rIns="0" tIns="0" bIns="0" anchor="ctr"/>
          <a:p>
            <a:endParaRPr b="0" lang="fr-FR" sz="1400" spc="-1" strike="noStrike">
              <a:solidFill>
                <a:srgbClr val="000000"/>
              </a:solidFill>
              <a:latin typeface="Arial"/>
            </a:endParaRPr>
          </a:p>
        </p:txBody>
      </p:sp>
      <p:sp>
        <p:nvSpPr>
          <p:cNvPr id="79" name="PlaceHolder 2"/>
          <p:cNvSpPr>
            <a:spLocks noGrp="1"/>
          </p:cNvSpPr>
          <p:nvPr>
            <p:ph type="body"/>
          </p:nvPr>
        </p:nvSpPr>
        <p:spPr>
          <a:xfrm>
            <a:off x="838080" y="1278720"/>
            <a:ext cx="3385800" cy="2489400"/>
          </a:xfrm>
          <a:prstGeom prst="rect">
            <a:avLst/>
          </a:prstGeom>
        </p:spPr>
        <p:txBody>
          <a:bodyPr lIns="0" rIns="0" tIns="0" bIns="0">
            <a:normAutofit/>
          </a:bodyPr>
          <a:p>
            <a:endParaRPr b="0" lang="fr-FR" sz="1400" spc="-1" strike="noStrike">
              <a:solidFill>
                <a:srgbClr val="000000"/>
              </a:solidFill>
              <a:latin typeface="Arial"/>
            </a:endParaRPr>
          </a:p>
        </p:txBody>
      </p:sp>
      <p:sp>
        <p:nvSpPr>
          <p:cNvPr id="80" name="PlaceHolder 3"/>
          <p:cNvSpPr>
            <a:spLocks noGrp="1"/>
          </p:cNvSpPr>
          <p:nvPr>
            <p:ph type="body"/>
          </p:nvPr>
        </p:nvSpPr>
        <p:spPr>
          <a:xfrm>
            <a:off x="4393440" y="1278720"/>
            <a:ext cx="3385800" cy="2489400"/>
          </a:xfrm>
          <a:prstGeom prst="rect">
            <a:avLst/>
          </a:prstGeom>
        </p:spPr>
        <p:txBody>
          <a:bodyPr lIns="0" rIns="0" tIns="0" bIns="0">
            <a:normAutofit/>
          </a:bodyPr>
          <a:p>
            <a:endParaRPr b="0" lang="fr-FR" sz="1400" spc="-1" strike="noStrike">
              <a:solidFill>
                <a:srgbClr val="000000"/>
              </a:solidFill>
              <a:latin typeface="Arial"/>
            </a:endParaRPr>
          </a:p>
        </p:txBody>
      </p:sp>
      <p:sp>
        <p:nvSpPr>
          <p:cNvPr id="81" name="PlaceHolder 4"/>
          <p:cNvSpPr>
            <a:spLocks noGrp="1"/>
          </p:cNvSpPr>
          <p:nvPr>
            <p:ph type="body"/>
          </p:nvPr>
        </p:nvSpPr>
        <p:spPr>
          <a:xfrm>
            <a:off x="7949160" y="1278720"/>
            <a:ext cx="3385800" cy="2489400"/>
          </a:xfrm>
          <a:prstGeom prst="rect">
            <a:avLst/>
          </a:prstGeom>
        </p:spPr>
        <p:txBody>
          <a:bodyPr lIns="0" rIns="0" tIns="0" bIns="0">
            <a:normAutofit/>
          </a:bodyPr>
          <a:p>
            <a:endParaRPr b="0" lang="fr-FR" sz="1400" spc="-1" strike="noStrike">
              <a:solidFill>
                <a:srgbClr val="000000"/>
              </a:solidFill>
              <a:latin typeface="Arial"/>
            </a:endParaRPr>
          </a:p>
        </p:txBody>
      </p:sp>
      <p:sp>
        <p:nvSpPr>
          <p:cNvPr id="82" name="PlaceHolder 5"/>
          <p:cNvSpPr>
            <a:spLocks noGrp="1"/>
          </p:cNvSpPr>
          <p:nvPr>
            <p:ph type="body"/>
          </p:nvPr>
        </p:nvSpPr>
        <p:spPr>
          <a:xfrm>
            <a:off x="838080" y="4005000"/>
            <a:ext cx="3385800" cy="2489400"/>
          </a:xfrm>
          <a:prstGeom prst="rect">
            <a:avLst/>
          </a:prstGeom>
        </p:spPr>
        <p:txBody>
          <a:bodyPr lIns="0" rIns="0" tIns="0" bIns="0">
            <a:normAutofit/>
          </a:bodyPr>
          <a:p>
            <a:endParaRPr b="0" lang="fr-FR" sz="1400" spc="-1" strike="noStrike">
              <a:solidFill>
                <a:srgbClr val="000000"/>
              </a:solidFill>
              <a:latin typeface="Arial"/>
            </a:endParaRPr>
          </a:p>
        </p:txBody>
      </p:sp>
      <p:sp>
        <p:nvSpPr>
          <p:cNvPr id="83" name="PlaceHolder 6"/>
          <p:cNvSpPr>
            <a:spLocks noGrp="1"/>
          </p:cNvSpPr>
          <p:nvPr>
            <p:ph type="body"/>
          </p:nvPr>
        </p:nvSpPr>
        <p:spPr>
          <a:xfrm>
            <a:off x="4393440" y="4005000"/>
            <a:ext cx="3385800" cy="2489400"/>
          </a:xfrm>
          <a:prstGeom prst="rect">
            <a:avLst/>
          </a:prstGeom>
        </p:spPr>
        <p:txBody>
          <a:bodyPr lIns="0" rIns="0" tIns="0" bIns="0">
            <a:normAutofit/>
          </a:bodyPr>
          <a:p>
            <a:endParaRPr b="0" lang="fr-FR" sz="1400" spc="-1" strike="noStrike">
              <a:solidFill>
                <a:srgbClr val="000000"/>
              </a:solidFill>
              <a:latin typeface="Arial"/>
            </a:endParaRPr>
          </a:p>
        </p:txBody>
      </p:sp>
      <p:sp>
        <p:nvSpPr>
          <p:cNvPr id="84" name="PlaceHolder 7"/>
          <p:cNvSpPr>
            <a:spLocks noGrp="1"/>
          </p:cNvSpPr>
          <p:nvPr>
            <p:ph type="body"/>
          </p:nvPr>
        </p:nvSpPr>
        <p:spPr>
          <a:xfrm>
            <a:off x="7949160" y="4005000"/>
            <a:ext cx="3385800" cy="2489400"/>
          </a:xfrm>
          <a:prstGeom prst="rect">
            <a:avLst/>
          </a:prstGeom>
        </p:spPr>
        <p:txBody>
          <a:bodyPr lIns="0" rIns="0" tIns="0" bIns="0">
            <a:normAutofit/>
          </a:bodyPr>
          <a:p>
            <a:endParaRPr b="0" lang="fr-FR" sz="14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0" name="PlaceHolder 1"/>
          <p:cNvSpPr>
            <a:spLocks noGrp="1"/>
          </p:cNvSpPr>
          <p:nvPr>
            <p:ph type="title"/>
          </p:nvPr>
        </p:nvSpPr>
        <p:spPr>
          <a:xfrm>
            <a:off x="838080" y="365040"/>
            <a:ext cx="10515240" cy="645840"/>
          </a:xfrm>
          <a:prstGeom prst="rect">
            <a:avLst/>
          </a:prstGeom>
        </p:spPr>
        <p:txBody>
          <a:bodyPr lIns="0" rIns="0" tIns="0" bIns="0" anchor="ctr"/>
          <a:p>
            <a:endParaRPr b="0" lang="fr-FR" sz="1400" spc="-1" strike="noStrike">
              <a:solidFill>
                <a:srgbClr val="000000"/>
              </a:solidFill>
              <a:latin typeface="Arial"/>
            </a:endParaRPr>
          </a:p>
        </p:txBody>
      </p:sp>
      <p:sp>
        <p:nvSpPr>
          <p:cNvPr id="91" name="PlaceHolder 2"/>
          <p:cNvSpPr>
            <a:spLocks noGrp="1"/>
          </p:cNvSpPr>
          <p:nvPr>
            <p:ph type="subTitle"/>
          </p:nvPr>
        </p:nvSpPr>
        <p:spPr>
          <a:xfrm>
            <a:off x="838080" y="1278720"/>
            <a:ext cx="10515240" cy="5218920"/>
          </a:xfrm>
          <a:prstGeom prst="rect">
            <a:avLst/>
          </a:prstGeom>
        </p:spPr>
        <p:txBody>
          <a:bodyPr lIns="0" rIns="0" tIns="0" bIns="0" anchor="ctr"/>
          <a:p>
            <a:pPr algn="ctr"/>
            <a:endParaRPr b="0" lang="fr-FR"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838080" y="365040"/>
            <a:ext cx="10515240" cy="645840"/>
          </a:xfrm>
          <a:prstGeom prst="rect">
            <a:avLst/>
          </a:prstGeom>
        </p:spPr>
        <p:txBody>
          <a:bodyPr lIns="0" rIns="0" tIns="0" bIns="0" anchor="ctr"/>
          <a:p>
            <a:endParaRPr b="0" lang="fr-FR" sz="1400" spc="-1" strike="noStrike">
              <a:solidFill>
                <a:srgbClr val="000000"/>
              </a:solidFill>
              <a:latin typeface="Arial"/>
            </a:endParaRPr>
          </a:p>
        </p:txBody>
      </p:sp>
      <p:sp>
        <p:nvSpPr>
          <p:cNvPr id="93" name="PlaceHolder 2"/>
          <p:cNvSpPr>
            <a:spLocks noGrp="1"/>
          </p:cNvSpPr>
          <p:nvPr>
            <p:ph type="body"/>
          </p:nvPr>
        </p:nvSpPr>
        <p:spPr>
          <a:xfrm>
            <a:off x="838080" y="1278720"/>
            <a:ext cx="10515240" cy="5218920"/>
          </a:xfrm>
          <a:prstGeom prst="rect">
            <a:avLst/>
          </a:prstGeom>
        </p:spPr>
        <p:txBody>
          <a:bodyPr lIns="0" rIns="0" tIns="0" bIns="0">
            <a:normAutofit/>
          </a:bodyPr>
          <a:p>
            <a:endParaRPr b="0" lang="fr-FR" sz="14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838080" y="365040"/>
            <a:ext cx="10515240" cy="645840"/>
          </a:xfrm>
          <a:prstGeom prst="rect">
            <a:avLst/>
          </a:prstGeom>
        </p:spPr>
        <p:txBody>
          <a:bodyPr lIns="0" rIns="0" tIns="0" bIns="0" anchor="ctr"/>
          <a:p>
            <a:endParaRPr b="0" lang="fr-FR" sz="1400" spc="-1" strike="noStrike">
              <a:solidFill>
                <a:srgbClr val="000000"/>
              </a:solidFill>
              <a:latin typeface="Arial"/>
            </a:endParaRPr>
          </a:p>
        </p:txBody>
      </p:sp>
      <p:sp>
        <p:nvSpPr>
          <p:cNvPr id="95" name="PlaceHolder 2"/>
          <p:cNvSpPr>
            <a:spLocks noGrp="1"/>
          </p:cNvSpPr>
          <p:nvPr>
            <p:ph type="body"/>
          </p:nvPr>
        </p:nvSpPr>
        <p:spPr>
          <a:xfrm>
            <a:off x="838080" y="1278720"/>
            <a:ext cx="5131080" cy="5218920"/>
          </a:xfrm>
          <a:prstGeom prst="rect">
            <a:avLst/>
          </a:prstGeom>
        </p:spPr>
        <p:txBody>
          <a:bodyPr lIns="0" rIns="0" tIns="0" bIns="0">
            <a:normAutofit/>
          </a:bodyPr>
          <a:p>
            <a:endParaRPr b="0" lang="fr-FR" sz="1400" spc="-1" strike="noStrike">
              <a:solidFill>
                <a:srgbClr val="000000"/>
              </a:solidFill>
              <a:latin typeface="Arial"/>
            </a:endParaRPr>
          </a:p>
        </p:txBody>
      </p:sp>
      <p:sp>
        <p:nvSpPr>
          <p:cNvPr id="96" name="PlaceHolder 3"/>
          <p:cNvSpPr>
            <a:spLocks noGrp="1"/>
          </p:cNvSpPr>
          <p:nvPr>
            <p:ph type="body"/>
          </p:nvPr>
        </p:nvSpPr>
        <p:spPr>
          <a:xfrm>
            <a:off x="6226200" y="1278720"/>
            <a:ext cx="5131080" cy="5218920"/>
          </a:xfrm>
          <a:prstGeom prst="rect">
            <a:avLst/>
          </a:prstGeom>
        </p:spPr>
        <p:txBody>
          <a:bodyPr lIns="0" rIns="0" tIns="0" bIns="0">
            <a:normAutofit/>
          </a:bodyPr>
          <a:p>
            <a:endParaRPr b="0" lang="fr-FR" sz="14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7" name="PlaceHolder 1"/>
          <p:cNvSpPr>
            <a:spLocks noGrp="1"/>
          </p:cNvSpPr>
          <p:nvPr>
            <p:ph type="title"/>
          </p:nvPr>
        </p:nvSpPr>
        <p:spPr>
          <a:xfrm>
            <a:off x="838080" y="365040"/>
            <a:ext cx="10515240" cy="645840"/>
          </a:xfrm>
          <a:prstGeom prst="rect">
            <a:avLst/>
          </a:prstGeom>
        </p:spPr>
        <p:txBody>
          <a:bodyPr lIns="0" rIns="0" tIns="0" bIns="0" anchor="ctr"/>
          <a:p>
            <a:endParaRPr b="0" lang="fr-FR" sz="1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838080" y="365040"/>
            <a:ext cx="10515240" cy="645840"/>
          </a:xfrm>
          <a:prstGeom prst="rect">
            <a:avLst/>
          </a:prstGeom>
        </p:spPr>
        <p:txBody>
          <a:bodyPr lIns="0" rIns="0" tIns="0" bIns="0" anchor="ctr"/>
          <a:p>
            <a:endParaRPr b="0" lang="fr-FR" sz="1400" spc="-1" strike="noStrike">
              <a:solidFill>
                <a:srgbClr val="000000"/>
              </a:solidFill>
              <a:latin typeface="Arial"/>
            </a:endParaRPr>
          </a:p>
        </p:txBody>
      </p:sp>
      <p:sp>
        <p:nvSpPr>
          <p:cNvPr id="9" name="PlaceHolder 2"/>
          <p:cNvSpPr>
            <a:spLocks noGrp="1"/>
          </p:cNvSpPr>
          <p:nvPr>
            <p:ph type="body"/>
          </p:nvPr>
        </p:nvSpPr>
        <p:spPr>
          <a:xfrm>
            <a:off x="838080" y="1278720"/>
            <a:ext cx="10515240" cy="5218920"/>
          </a:xfrm>
          <a:prstGeom prst="rect">
            <a:avLst/>
          </a:prstGeom>
        </p:spPr>
        <p:txBody>
          <a:bodyPr lIns="0" rIns="0" tIns="0" bIns="0">
            <a:normAutofit/>
          </a:bodyPr>
          <a:p>
            <a:endParaRPr b="0" lang="fr-FR" sz="14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8" name="PlaceHolder 1"/>
          <p:cNvSpPr>
            <a:spLocks noGrp="1"/>
          </p:cNvSpPr>
          <p:nvPr>
            <p:ph type="subTitle"/>
          </p:nvPr>
        </p:nvSpPr>
        <p:spPr>
          <a:xfrm>
            <a:off x="838080" y="365040"/>
            <a:ext cx="10515240" cy="2995200"/>
          </a:xfrm>
          <a:prstGeom prst="rect">
            <a:avLst/>
          </a:prstGeom>
        </p:spPr>
        <p:txBody>
          <a:bodyPr lIns="0" rIns="0" tIns="0" bIns="0" anchor="ctr"/>
          <a:p>
            <a:pPr algn="ctr"/>
            <a:endParaRPr b="0" lang="fr-FR"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838080" y="365040"/>
            <a:ext cx="10515240" cy="645840"/>
          </a:xfrm>
          <a:prstGeom prst="rect">
            <a:avLst/>
          </a:prstGeom>
        </p:spPr>
        <p:txBody>
          <a:bodyPr lIns="0" rIns="0" tIns="0" bIns="0" anchor="ctr"/>
          <a:p>
            <a:endParaRPr b="0" lang="fr-FR" sz="1400" spc="-1" strike="noStrike">
              <a:solidFill>
                <a:srgbClr val="000000"/>
              </a:solidFill>
              <a:latin typeface="Arial"/>
            </a:endParaRPr>
          </a:p>
        </p:txBody>
      </p:sp>
      <p:sp>
        <p:nvSpPr>
          <p:cNvPr id="100" name="PlaceHolder 2"/>
          <p:cNvSpPr>
            <a:spLocks noGrp="1"/>
          </p:cNvSpPr>
          <p:nvPr>
            <p:ph type="body"/>
          </p:nvPr>
        </p:nvSpPr>
        <p:spPr>
          <a:xfrm>
            <a:off x="838080" y="1278720"/>
            <a:ext cx="5131080" cy="2489400"/>
          </a:xfrm>
          <a:prstGeom prst="rect">
            <a:avLst/>
          </a:prstGeom>
        </p:spPr>
        <p:txBody>
          <a:bodyPr lIns="0" rIns="0" tIns="0" bIns="0">
            <a:normAutofit/>
          </a:bodyPr>
          <a:p>
            <a:endParaRPr b="0" lang="fr-FR" sz="1400" spc="-1" strike="noStrike">
              <a:solidFill>
                <a:srgbClr val="000000"/>
              </a:solidFill>
              <a:latin typeface="Arial"/>
            </a:endParaRPr>
          </a:p>
        </p:txBody>
      </p:sp>
      <p:sp>
        <p:nvSpPr>
          <p:cNvPr id="101" name="PlaceHolder 3"/>
          <p:cNvSpPr>
            <a:spLocks noGrp="1"/>
          </p:cNvSpPr>
          <p:nvPr>
            <p:ph type="body"/>
          </p:nvPr>
        </p:nvSpPr>
        <p:spPr>
          <a:xfrm>
            <a:off x="6226200" y="1278720"/>
            <a:ext cx="5131080" cy="5218920"/>
          </a:xfrm>
          <a:prstGeom prst="rect">
            <a:avLst/>
          </a:prstGeom>
        </p:spPr>
        <p:txBody>
          <a:bodyPr lIns="0" rIns="0" tIns="0" bIns="0">
            <a:normAutofit/>
          </a:bodyPr>
          <a:p>
            <a:endParaRPr b="0" lang="fr-FR" sz="1400" spc="-1" strike="noStrike">
              <a:solidFill>
                <a:srgbClr val="000000"/>
              </a:solidFill>
              <a:latin typeface="Arial"/>
            </a:endParaRPr>
          </a:p>
        </p:txBody>
      </p:sp>
      <p:sp>
        <p:nvSpPr>
          <p:cNvPr id="102" name="PlaceHolder 4"/>
          <p:cNvSpPr>
            <a:spLocks noGrp="1"/>
          </p:cNvSpPr>
          <p:nvPr>
            <p:ph type="body"/>
          </p:nvPr>
        </p:nvSpPr>
        <p:spPr>
          <a:xfrm>
            <a:off x="838080" y="4005000"/>
            <a:ext cx="5131080" cy="2489400"/>
          </a:xfrm>
          <a:prstGeom prst="rect">
            <a:avLst/>
          </a:prstGeom>
        </p:spPr>
        <p:txBody>
          <a:bodyPr lIns="0" rIns="0" tIns="0" bIns="0">
            <a:normAutofit/>
          </a:bodyPr>
          <a:p>
            <a:endParaRPr b="0" lang="fr-FR" sz="14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838080" y="365040"/>
            <a:ext cx="10515240" cy="645840"/>
          </a:xfrm>
          <a:prstGeom prst="rect">
            <a:avLst/>
          </a:prstGeom>
        </p:spPr>
        <p:txBody>
          <a:bodyPr lIns="0" rIns="0" tIns="0" bIns="0" anchor="ctr"/>
          <a:p>
            <a:endParaRPr b="0" lang="fr-FR" sz="1400" spc="-1" strike="noStrike">
              <a:solidFill>
                <a:srgbClr val="000000"/>
              </a:solidFill>
              <a:latin typeface="Arial"/>
            </a:endParaRPr>
          </a:p>
        </p:txBody>
      </p:sp>
      <p:sp>
        <p:nvSpPr>
          <p:cNvPr id="104" name="PlaceHolder 2"/>
          <p:cNvSpPr>
            <a:spLocks noGrp="1"/>
          </p:cNvSpPr>
          <p:nvPr>
            <p:ph type="body"/>
          </p:nvPr>
        </p:nvSpPr>
        <p:spPr>
          <a:xfrm>
            <a:off x="838080" y="1278720"/>
            <a:ext cx="5131080" cy="5218920"/>
          </a:xfrm>
          <a:prstGeom prst="rect">
            <a:avLst/>
          </a:prstGeom>
        </p:spPr>
        <p:txBody>
          <a:bodyPr lIns="0" rIns="0" tIns="0" bIns="0">
            <a:normAutofit/>
          </a:bodyPr>
          <a:p>
            <a:endParaRPr b="0" lang="fr-FR" sz="1400" spc="-1" strike="noStrike">
              <a:solidFill>
                <a:srgbClr val="000000"/>
              </a:solidFill>
              <a:latin typeface="Arial"/>
            </a:endParaRPr>
          </a:p>
        </p:txBody>
      </p:sp>
      <p:sp>
        <p:nvSpPr>
          <p:cNvPr id="105" name="PlaceHolder 3"/>
          <p:cNvSpPr>
            <a:spLocks noGrp="1"/>
          </p:cNvSpPr>
          <p:nvPr>
            <p:ph type="body"/>
          </p:nvPr>
        </p:nvSpPr>
        <p:spPr>
          <a:xfrm>
            <a:off x="6226200" y="1278720"/>
            <a:ext cx="5131080" cy="2489400"/>
          </a:xfrm>
          <a:prstGeom prst="rect">
            <a:avLst/>
          </a:prstGeom>
        </p:spPr>
        <p:txBody>
          <a:bodyPr lIns="0" rIns="0" tIns="0" bIns="0">
            <a:normAutofit/>
          </a:bodyPr>
          <a:p>
            <a:endParaRPr b="0" lang="fr-FR" sz="1400" spc="-1" strike="noStrike">
              <a:solidFill>
                <a:srgbClr val="000000"/>
              </a:solidFill>
              <a:latin typeface="Arial"/>
            </a:endParaRPr>
          </a:p>
        </p:txBody>
      </p:sp>
      <p:sp>
        <p:nvSpPr>
          <p:cNvPr id="106" name="PlaceHolder 4"/>
          <p:cNvSpPr>
            <a:spLocks noGrp="1"/>
          </p:cNvSpPr>
          <p:nvPr>
            <p:ph type="body"/>
          </p:nvPr>
        </p:nvSpPr>
        <p:spPr>
          <a:xfrm>
            <a:off x="6226200" y="4005000"/>
            <a:ext cx="5131080" cy="2489400"/>
          </a:xfrm>
          <a:prstGeom prst="rect">
            <a:avLst/>
          </a:prstGeom>
        </p:spPr>
        <p:txBody>
          <a:bodyPr lIns="0" rIns="0" tIns="0" bIns="0">
            <a:normAutofit/>
          </a:bodyPr>
          <a:p>
            <a:endParaRPr b="0" lang="fr-FR" sz="14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838080" y="365040"/>
            <a:ext cx="10515240" cy="645840"/>
          </a:xfrm>
          <a:prstGeom prst="rect">
            <a:avLst/>
          </a:prstGeom>
        </p:spPr>
        <p:txBody>
          <a:bodyPr lIns="0" rIns="0" tIns="0" bIns="0" anchor="ctr"/>
          <a:p>
            <a:endParaRPr b="0" lang="fr-FR" sz="1400" spc="-1" strike="noStrike">
              <a:solidFill>
                <a:srgbClr val="000000"/>
              </a:solidFill>
              <a:latin typeface="Arial"/>
            </a:endParaRPr>
          </a:p>
        </p:txBody>
      </p:sp>
      <p:sp>
        <p:nvSpPr>
          <p:cNvPr id="108" name="PlaceHolder 2"/>
          <p:cNvSpPr>
            <a:spLocks noGrp="1"/>
          </p:cNvSpPr>
          <p:nvPr>
            <p:ph type="body"/>
          </p:nvPr>
        </p:nvSpPr>
        <p:spPr>
          <a:xfrm>
            <a:off x="838080" y="1278720"/>
            <a:ext cx="5131080" cy="2489400"/>
          </a:xfrm>
          <a:prstGeom prst="rect">
            <a:avLst/>
          </a:prstGeom>
        </p:spPr>
        <p:txBody>
          <a:bodyPr lIns="0" rIns="0" tIns="0" bIns="0">
            <a:normAutofit/>
          </a:bodyPr>
          <a:p>
            <a:endParaRPr b="0" lang="fr-FR" sz="1400" spc="-1" strike="noStrike">
              <a:solidFill>
                <a:srgbClr val="000000"/>
              </a:solidFill>
              <a:latin typeface="Arial"/>
            </a:endParaRPr>
          </a:p>
        </p:txBody>
      </p:sp>
      <p:sp>
        <p:nvSpPr>
          <p:cNvPr id="109" name="PlaceHolder 3"/>
          <p:cNvSpPr>
            <a:spLocks noGrp="1"/>
          </p:cNvSpPr>
          <p:nvPr>
            <p:ph type="body"/>
          </p:nvPr>
        </p:nvSpPr>
        <p:spPr>
          <a:xfrm>
            <a:off x="6226200" y="1278720"/>
            <a:ext cx="5131080" cy="2489400"/>
          </a:xfrm>
          <a:prstGeom prst="rect">
            <a:avLst/>
          </a:prstGeom>
        </p:spPr>
        <p:txBody>
          <a:bodyPr lIns="0" rIns="0" tIns="0" bIns="0">
            <a:normAutofit/>
          </a:bodyPr>
          <a:p>
            <a:endParaRPr b="0" lang="fr-FR" sz="1400" spc="-1" strike="noStrike">
              <a:solidFill>
                <a:srgbClr val="000000"/>
              </a:solidFill>
              <a:latin typeface="Arial"/>
            </a:endParaRPr>
          </a:p>
        </p:txBody>
      </p:sp>
      <p:sp>
        <p:nvSpPr>
          <p:cNvPr id="110" name="PlaceHolder 4"/>
          <p:cNvSpPr>
            <a:spLocks noGrp="1"/>
          </p:cNvSpPr>
          <p:nvPr>
            <p:ph type="body"/>
          </p:nvPr>
        </p:nvSpPr>
        <p:spPr>
          <a:xfrm>
            <a:off x="838080" y="4005000"/>
            <a:ext cx="10515240" cy="2489400"/>
          </a:xfrm>
          <a:prstGeom prst="rect">
            <a:avLst/>
          </a:prstGeom>
        </p:spPr>
        <p:txBody>
          <a:bodyPr lIns="0" rIns="0" tIns="0" bIns="0">
            <a:normAutofit/>
          </a:bodyPr>
          <a:p>
            <a:endParaRPr b="0" lang="fr-FR" sz="14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838080" y="365040"/>
            <a:ext cx="10515240" cy="645840"/>
          </a:xfrm>
          <a:prstGeom prst="rect">
            <a:avLst/>
          </a:prstGeom>
        </p:spPr>
        <p:txBody>
          <a:bodyPr lIns="0" rIns="0" tIns="0" bIns="0" anchor="ctr"/>
          <a:p>
            <a:endParaRPr b="0" lang="fr-FR" sz="1400" spc="-1" strike="noStrike">
              <a:solidFill>
                <a:srgbClr val="000000"/>
              </a:solidFill>
              <a:latin typeface="Arial"/>
            </a:endParaRPr>
          </a:p>
        </p:txBody>
      </p:sp>
      <p:sp>
        <p:nvSpPr>
          <p:cNvPr id="112" name="PlaceHolder 2"/>
          <p:cNvSpPr>
            <a:spLocks noGrp="1"/>
          </p:cNvSpPr>
          <p:nvPr>
            <p:ph type="body"/>
          </p:nvPr>
        </p:nvSpPr>
        <p:spPr>
          <a:xfrm>
            <a:off x="838080" y="1278720"/>
            <a:ext cx="10515240" cy="2489400"/>
          </a:xfrm>
          <a:prstGeom prst="rect">
            <a:avLst/>
          </a:prstGeom>
        </p:spPr>
        <p:txBody>
          <a:bodyPr lIns="0" rIns="0" tIns="0" bIns="0">
            <a:normAutofit/>
          </a:bodyPr>
          <a:p>
            <a:endParaRPr b="0" lang="fr-FR" sz="1400" spc="-1" strike="noStrike">
              <a:solidFill>
                <a:srgbClr val="000000"/>
              </a:solidFill>
              <a:latin typeface="Arial"/>
            </a:endParaRPr>
          </a:p>
        </p:txBody>
      </p:sp>
      <p:sp>
        <p:nvSpPr>
          <p:cNvPr id="113" name="PlaceHolder 3"/>
          <p:cNvSpPr>
            <a:spLocks noGrp="1"/>
          </p:cNvSpPr>
          <p:nvPr>
            <p:ph type="body"/>
          </p:nvPr>
        </p:nvSpPr>
        <p:spPr>
          <a:xfrm>
            <a:off x="838080" y="4005000"/>
            <a:ext cx="10515240" cy="2489400"/>
          </a:xfrm>
          <a:prstGeom prst="rect">
            <a:avLst/>
          </a:prstGeom>
        </p:spPr>
        <p:txBody>
          <a:bodyPr lIns="0" rIns="0" tIns="0" bIns="0">
            <a:normAutofit/>
          </a:bodyPr>
          <a:p>
            <a:endParaRPr b="0" lang="fr-FR" sz="14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838080" y="365040"/>
            <a:ext cx="10515240" cy="645840"/>
          </a:xfrm>
          <a:prstGeom prst="rect">
            <a:avLst/>
          </a:prstGeom>
        </p:spPr>
        <p:txBody>
          <a:bodyPr lIns="0" rIns="0" tIns="0" bIns="0" anchor="ctr"/>
          <a:p>
            <a:endParaRPr b="0" lang="fr-FR" sz="1400" spc="-1" strike="noStrike">
              <a:solidFill>
                <a:srgbClr val="000000"/>
              </a:solidFill>
              <a:latin typeface="Arial"/>
            </a:endParaRPr>
          </a:p>
        </p:txBody>
      </p:sp>
      <p:sp>
        <p:nvSpPr>
          <p:cNvPr id="115" name="PlaceHolder 2"/>
          <p:cNvSpPr>
            <a:spLocks noGrp="1"/>
          </p:cNvSpPr>
          <p:nvPr>
            <p:ph type="body"/>
          </p:nvPr>
        </p:nvSpPr>
        <p:spPr>
          <a:xfrm>
            <a:off x="838080" y="1278720"/>
            <a:ext cx="5131080" cy="2489400"/>
          </a:xfrm>
          <a:prstGeom prst="rect">
            <a:avLst/>
          </a:prstGeom>
        </p:spPr>
        <p:txBody>
          <a:bodyPr lIns="0" rIns="0" tIns="0" bIns="0">
            <a:normAutofit/>
          </a:bodyPr>
          <a:p>
            <a:endParaRPr b="0" lang="fr-FR" sz="1400" spc="-1" strike="noStrike">
              <a:solidFill>
                <a:srgbClr val="000000"/>
              </a:solidFill>
              <a:latin typeface="Arial"/>
            </a:endParaRPr>
          </a:p>
        </p:txBody>
      </p:sp>
      <p:sp>
        <p:nvSpPr>
          <p:cNvPr id="116" name="PlaceHolder 3"/>
          <p:cNvSpPr>
            <a:spLocks noGrp="1"/>
          </p:cNvSpPr>
          <p:nvPr>
            <p:ph type="body"/>
          </p:nvPr>
        </p:nvSpPr>
        <p:spPr>
          <a:xfrm>
            <a:off x="6226200" y="1278720"/>
            <a:ext cx="5131080" cy="2489400"/>
          </a:xfrm>
          <a:prstGeom prst="rect">
            <a:avLst/>
          </a:prstGeom>
        </p:spPr>
        <p:txBody>
          <a:bodyPr lIns="0" rIns="0" tIns="0" bIns="0">
            <a:normAutofit/>
          </a:bodyPr>
          <a:p>
            <a:endParaRPr b="0" lang="fr-FR" sz="1400" spc="-1" strike="noStrike">
              <a:solidFill>
                <a:srgbClr val="000000"/>
              </a:solidFill>
              <a:latin typeface="Arial"/>
            </a:endParaRPr>
          </a:p>
        </p:txBody>
      </p:sp>
      <p:sp>
        <p:nvSpPr>
          <p:cNvPr id="117" name="PlaceHolder 4"/>
          <p:cNvSpPr>
            <a:spLocks noGrp="1"/>
          </p:cNvSpPr>
          <p:nvPr>
            <p:ph type="body"/>
          </p:nvPr>
        </p:nvSpPr>
        <p:spPr>
          <a:xfrm>
            <a:off x="838080" y="4005000"/>
            <a:ext cx="5131080" cy="2489400"/>
          </a:xfrm>
          <a:prstGeom prst="rect">
            <a:avLst/>
          </a:prstGeom>
        </p:spPr>
        <p:txBody>
          <a:bodyPr lIns="0" rIns="0" tIns="0" bIns="0">
            <a:normAutofit/>
          </a:bodyPr>
          <a:p>
            <a:endParaRPr b="0" lang="fr-FR" sz="1400" spc="-1" strike="noStrike">
              <a:solidFill>
                <a:srgbClr val="000000"/>
              </a:solidFill>
              <a:latin typeface="Arial"/>
            </a:endParaRPr>
          </a:p>
        </p:txBody>
      </p:sp>
      <p:sp>
        <p:nvSpPr>
          <p:cNvPr id="118" name="PlaceHolder 5"/>
          <p:cNvSpPr>
            <a:spLocks noGrp="1"/>
          </p:cNvSpPr>
          <p:nvPr>
            <p:ph type="body"/>
          </p:nvPr>
        </p:nvSpPr>
        <p:spPr>
          <a:xfrm>
            <a:off x="6226200" y="4005000"/>
            <a:ext cx="5131080" cy="2489400"/>
          </a:xfrm>
          <a:prstGeom prst="rect">
            <a:avLst/>
          </a:prstGeom>
        </p:spPr>
        <p:txBody>
          <a:bodyPr lIns="0" rIns="0" tIns="0" bIns="0">
            <a:normAutofit/>
          </a:bodyPr>
          <a:p>
            <a:endParaRPr b="0" lang="fr-FR" sz="14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838080" y="365040"/>
            <a:ext cx="10515240" cy="645840"/>
          </a:xfrm>
          <a:prstGeom prst="rect">
            <a:avLst/>
          </a:prstGeom>
        </p:spPr>
        <p:txBody>
          <a:bodyPr lIns="0" rIns="0" tIns="0" bIns="0" anchor="ctr"/>
          <a:p>
            <a:endParaRPr b="0" lang="fr-FR" sz="1400" spc="-1" strike="noStrike">
              <a:solidFill>
                <a:srgbClr val="000000"/>
              </a:solidFill>
              <a:latin typeface="Arial"/>
            </a:endParaRPr>
          </a:p>
        </p:txBody>
      </p:sp>
      <p:sp>
        <p:nvSpPr>
          <p:cNvPr id="120" name="PlaceHolder 2"/>
          <p:cNvSpPr>
            <a:spLocks noGrp="1"/>
          </p:cNvSpPr>
          <p:nvPr>
            <p:ph type="body"/>
          </p:nvPr>
        </p:nvSpPr>
        <p:spPr>
          <a:xfrm>
            <a:off x="838080" y="1278720"/>
            <a:ext cx="3385800" cy="2489400"/>
          </a:xfrm>
          <a:prstGeom prst="rect">
            <a:avLst/>
          </a:prstGeom>
        </p:spPr>
        <p:txBody>
          <a:bodyPr lIns="0" rIns="0" tIns="0" bIns="0">
            <a:normAutofit/>
          </a:bodyPr>
          <a:p>
            <a:endParaRPr b="0" lang="fr-FR" sz="1400" spc="-1" strike="noStrike">
              <a:solidFill>
                <a:srgbClr val="000000"/>
              </a:solidFill>
              <a:latin typeface="Arial"/>
            </a:endParaRPr>
          </a:p>
        </p:txBody>
      </p:sp>
      <p:sp>
        <p:nvSpPr>
          <p:cNvPr id="121" name="PlaceHolder 3"/>
          <p:cNvSpPr>
            <a:spLocks noGrp="1"/>
          </p:cNvSpPr>
          <p:nvPr>
            <p:ph type="body"/>
          </p:nvPr>
        </p:nvSpPr>
        <p:spPr>
          <a:xfrm>
            <a:off x="4393440" y="1278720"/>
            <a:ext cx="3385800" cy="2489400"/>
          </a:xfrm>
          <a:prstGeom prst="rect">
            <a:avLst/>
          </a:prstGeom>
        </p:spPr>
        <p:txBody>
          <a:bodyPr lIns="0" rIns="0" tIns="0" bIns="0">
            <a:normAutofit/>
          </a:bodyPr>
          <a:p>
            <a:endParaRPr b="0" lang="fr-FR" sz="1400" spc="-1" strike="noStrike">
              <a:solidFill>
                <a:srgbClr val="000000"/>
              </a:solidFill>
              <a:latin typeface="Arial"/>
            </a:endParaRPr>
          </a:p>
        </p:txBody>
      </p:sp>
      <p:sp>
        <p:nvSpPr>
          <p:cNvPr id="122" name="PlaceHolder 4"/>
          <p:cNvSpPr>
            <a:spLocks noGrp="1"/>
          </p:cNvSpPr>
          <p:nvPr>
            <p:ph type="body"/>
          </p:nvPr>
        </p:nvSpPr>
        <p:spPr>
          <a:xfrm>
            <a:off x="7949160" y="1278720"/>
            <a:ext cx="3385800" cy="2489400"/>
          </a:xfrm>
          <a:prstGeom prst="rect">
            <a:avLst/>
          </a:prstGeom>
        </p:spPr>
        <p:txBody>
          <a:bodyPr lIns="0" rIns="0" tIns="0" bIns="0">
            <a:normAutofit/>
          </a:bodyPr>
          <a:p>
            <a:endParaRPr b="0" lang="fr-FR" sz="1400" spc="-1" strike="noStrike">
              <a:solidFill>
                <a:srgbClr val="000000"/>
              </a:solidFill>
              <a:latin typeface="Arial"/>
            </a:endParaRPr>
          </a:p>
        </p:txBody>
      </p:sp>
      <p:sp>
        <p:nvSpPr>
          <p:cNvPr id="123" name="PlaceHolder 5"/>
          <p:cNvSpPr>
            <a:spLocks noGrp="1"/>
          </p:cNvSpPr>
          <p:nvPr>
            <p:ph type="body"/>
          </p:nvPr>
        </p:nvSpPr>
        <p:spPr>
          <a:xfrm>
            <a:off x="838080" y="4005000"/>
            <a:ext cx="3385800" cy="2489400"/>
          </a:xfrm>
          <a:prstGeom prst="rect">
            <a:avLst/>
          </a:prstGeom>
        </p:spPr>
        <p:txBody>
          <a:bodyPr lIns="0" rIns="0" tIns="0" bIns="0">
            <a:normAutofit/>
          </a:bodyPr>
          <a:p>
            <a:endParaRPr b="0" lang="fr-FR" sz="1400" spc="-1" strike="noStrike">
              <a:solidFill>
                <a:srgbClr val="000000"/>
              </a:solidFill>
              <a:latin typeface="Arial"/>
            </a:endParaRPr>
          </a:p>
        </p:txBody>
      </p:sp>
      <p:sp>
        <p:nvSpPr>
          <p:cNvPr id="124" name="PlaceHolder 6"/>
          <p:cNvSpPr>
            <a:spLocks noGrp="1"/>
          </p:cNvSpPr>
          <p:nvPr>
            <p:ph type="body"/>
          </p:nvPr>
        </p:nvSpPr>
        <p:spPr>
          <a:xfrm>
            <a:off x="4393440" y="4005000"/>
            <a:ext cx="3385800" cy="2489400"/>
          </a:xfrm>
          <a:prstGeom prst="rect">
            <a:avLst/>
          </a:prstGeom>
        </p:spPr>
        <p:txBody>
          <a:bodyPr lIns="0" rIns="0" tIns="0" bIns="0">
            <a:normAutofit/>
          </a:bodyPr>
          <a:p>
            <a:endParaRPr b="0" lang="fr-FR" sz="1400" spc="-1" strike="noStrike">
              <a:solidFill>
                <a:srgbClr val="000000"/>
              </a:solidFill>
              <a:latin typeface="Arial"/>
            </a:endParaRPr>
          </a:p>
        </p:txBody>
      </p:sp>
      <p:sp>
        <p:nvSpPr>
          <p:cNvPr id="125" name="PlaceHolder 7"/>
          <p:cNvSpPr>
            <a:spLocks noGrp="1"/>
          </p:cNvSpPr>
          <p:nvPr>
            <p:ph type="body"/>
          </p:nvPr>
        </p:nvSpPr>
        <p:spPr>
          <a:xfrm>
            <a:off x="7949160" y="4005000"/>
            <a:ext cx="3385800" cy="2489400"/>
          </a:xfrm>
          <a:prstGeom prst="rect">
            <a:avLst/>
          </a:prstGeom>
        </p:spPr>
        <p:txBody>
          <a:bodyPr lIns="0" rIns="0" tIns="0" bIns="0">
            <a:normAutofit/>
          </a:bodyPr>
          <a:p>
            <a:endParaRPr b="0" lang="fr-FR" sz="14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838080" y="365040"/>
            <a:ext cx="10515240" cy="645840"/>
          </a:xfrm>
          <a:prstGeom prst="rect">
            <a:avLst/>
          </a:prstGeom>
        </p:spPr>
        <p:txBody>
          <a:bodyPr lIns="0" rIns="0" tIns="0" bIns="0" anchor="ctr"/>
          <a:p>
            <a:endParaRPr b="0" lang="fr-FR" sz="1400" spc="-1" strike="noStrike">
              <a:solidFill>
                <a:srgbClr val="000000"/>
              </a:solidFill>
              <a:latin typeface="Arial"/>
            </a:endParaRPr>
          </a:p>
        </p:txBody>
      </p:sp>
      <p:sp>
        <p:nvSpPr>
          <p:cNvPr id="11" name="PlaceHolder 2"/>
          <p:cNvSpPr>
            <a:spLocks noGrp="1"/>
          </p:cNvSpPr>
          <p:nvPr>
            <p:ph type="body"/>
          </p:nvPr>
        </p:nvSpPr>
        <p:spPr>
          <a:xfrm>
            <a:off x="838080" y="1278720"/>
            <a:ext cx="5131080" cy="5218920"/>
          </a:xfrm>
          <a:prstGeom prst="rect">
            <a:avLst/>
          </a:prstGeom>
        </p:spPr>
        <p:txBody>
          <a:bodyPr lIns="0" rIns="0" tIns="0" bIns="0">
            <a:normAutofit/>
          </a:bodyPr>
          <a:p>
            <a:endParaRPr b="0" lang="fr-FR" sz="1400" spc="-1" strike="noStrike">
              <a:solidFill>
                <a:srgbClr val="000000"/>
              </a:solidFill>
              <a:latin typeface="Arial"/>
            </a:endParaRPr>
          </a:p>
        </p:txBody>
      </p:sp>
      <p:sp>
        <p:nvSpPr>
          <p:cNvPr id="12" name="PlaceHolder 3"/>
          <p:cNvSpPr>
            <a:spLocks noGrp="1"/>
          </p:cNvSpPr>
          <p:nvPr>
            <p:ph type="body"/>
          </p:nvPr>
        </p:nvSpPr>
        <p:spPr>
          <a:xfrm>
            <a:off x="6226200" y="1278720"/>
            <a:ext cx="5131080" cy="5218920"/>
          </a:xfrm>
          <a:prstGeom prst="rect">
            <a:avLst/>
          </a:prstGeom>
        </p:spPr>
        <p:txBody>
          <a:bodyPr lIns="0" rIns="0" tIns="0" bIns="0">
            <a:normAutofit/>
          </a:bodyPr>
          <a:p>
            <a:endParaRPr b="0" lang="fr-FR" sz="14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838080" y="365040"/>
            <a:ext cx="10515240" cy="645840"/>
          </a:xfrm>
          <a:prstGeom prst="rect">
            <a:avLst/>
          </a:prstGeom>
        </p:spPr>
        <p:txBody>
          <a:bodyPr lIns="0" rIns="0" tIns="0" bIns="0" anchor="ctr"/>
          <a:p>
            <a:endParaRPr b="0" lang="fr-FR" sz="1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838080" y="365040"/>
            <a:ext cx="10515240" cy="2995200"/>
          </a:xfrm>
          <a:prstGeom prst="rect">
            <a:avLst/>
          </a:prstGeom>
        </p:spPr>
        <p:txBody>
          <a:bodyPr lIns="0" rIns="0" tIns="0" bIns="0" anchor="ctr"/>
          <a:p>
            <a:pPr algn="ctr"/>
            <a:endParaRPr b="0" lang="fr-F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838080" y="365040"/>
            <a:ext cx="10515240" cy="645840"/>
          </a:xfrm>
          <a:prstGeom prst="rect">
            <a:avLst/>
          </a:prstGeom>
        </p:spPr>
        <p:txBody>
          <a:bodyPr lIns="0" rIns="0" tIns="0" bIns="0" anchor="ctr"/>
          <a:p>
            <a:endParaRPr b="0" lang="fr-FR" sz="1400" spc="-1" strike="noStrike">
              <a:solidFill>
                <a:srgbClr val="000000"/>
              </a:solidFill>
              <a:latin typeface="Arial"/>
            </a:endParaRPr>
          </a:p>
        </p:txBody>
      </p:sp>
      <p:sp>
        <p:nvSpPr>
          <p:cNvPr id="16" name="PlaceHolder 2"/>
          <p:cNvSpPr>
            <a:spLocks noGrp="1"/>
          </p:cNvSpPr>
          <p:nvPr>
            <p:ph type="body"/>
          </p:nvPr>
        </p:nvSpPr>
        <p:spPr>
          <a:xfrm>
            <a:off x="838080" y="1278720"/>
            <a:ext cx="5131080" cy="2489400"/>
          </a:xfrm>
          <a:prstGeom prst="rect">
            <a:avLst/>
          </a:prstGeom>
        </p:spPr>
        <p:txBody>
          <a:bodyPr lIns="0" rIns="0" tIns="0" bIns="0">
            <a:normAutofit/>
          </a:bodyPr>
          <a:p>
            <a:endParaRPr b="0" lang="fr-FR" sz="1400" spc="-1" strike="noStrike">
              <a:solidFill>
                <a:srgbClr val="000000"/>
              </a:solidFill>
              <a:latin typeface="Arial"/>
            </a:endParaRPr>
          </a:p>
        </p:txBody>
      </p:sp>
      <p:sp>
        <p:nvSpPr>
          <p:cNvPr id="17" name="PlaceHolder 3"/>
          <p:cNvSpPr>
            <a:spLocks noGrp="1"/>
          </p:cNvSpPr>
          <p:nvPr>
            <p:ph type="body"/>
          </p:nvPr>
        </p:nvSpPr>
        <p:spPr>
          <a:xfrm>
            <a:off x="6226200" y="1278720"/>
            <a:ext cx="5131080" cy="5218920"/>
          </a:xfrm>
          <a:prstGeom prst="rect">
            <a:avLst/>
          </a:prstGeom>
        </p:spPr>
        <p:txBody>
          <a:bodyPr lIns="0" rIns="0" tIns="0" bIns="0">
            <a:normAutofit/>
          </a:bodyPr>
          <a:p>
            <a:endParaRPr b="0" lang="fr-FR" sz="1400" spc="-1" strike="noStrike">
              <a:solidFill>
                <a:srgbClr val="000000"/>
              </a:solidFill>
              <a:latin typeface="Arial"/>
            </a:endParaRPr>
          </a:p>
        </p:txBody>
      </p:sp>
      <p:sp>
        <p:nvSpPr>
          <p:cNvPr id="18" name="PlaceHolder 4"/>
          <p:cNvSpPr>
            <a:spLocks noGrp="1"/>
          </p:cNvSpPr>
          <p:nvPr>
            <p:ph type="body"/>
          </p:nvPr>
        </p:nvSpPr>
        <p:spPr>
          <a:xfrm>
            <a:off x="838080" y="4005000"/>
            <a:ext cx="5131080" cy="2489400"/>
          </a:xfrm>
          <a:prstGeom prst="rect">
            <a:avLst/>
          </a:prstGeom>
        </p:spPr>
        <p:txBody>
          <a:bodyPr lIns="0" rIns="0" tIns="0" bIns="0">
            <a:normAutofit/>
          </a:bodyPr>
          <a:p>
            <a:endParaRPr b="0" lang="fr-FR" sz="14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838080" y="365040"/>
            <a:ext cx="10515240" cy="645840"/>
          </a:xfrm>
          <a:prstGeom prst="rect">
            <a:avLst/>
          </a:prstGeom>
        </p:spPr>
        <p:txBody>
          <a:bodyPr lIns="0" rIns="0" tIns="0" bIns="0" anchor="ctr"/>
          <a:p>
            <a:endParaRPr b="0" lang="fr-FR" sz="1400" spc="-1" strike="noStrike">
              <a:solidFill>
                <a:srgbClr val="000000"/>
              </a:solidFill>
              <a:latin typeface="Arial"/>
            </a:endParaRPr>
          </a:p>
        </p:txBody>
      </p:sp>
      <p:sp>
        <p:nvSpPr>
          <p:cNvPr id="20" name="PlaceHolder 2"/>
          <p:cNvSpPr>
            <a:spLocks noGrp="1"/>
          </p:cNvSpPr>
          <p:nvPr>
            <p:ph type="body"/>
          </p:nvPr>
        </p:nvSpPr>
        <p:spPr>
          <a:xfrm>
            <a:off x="838080" y="1278720"/>
            <a:ext cx="5131080" cy="5218920"/>
          </a:xfrm>
          <a:prstGeom prst="rect">
            <a:avLst/>
          </a:prstGeom>
        </p:spPr>
        <p:txBody>
          <a:bodyPr lIns="0" rIns="0" tIns="0" bIns="0">
            <a:normAutofit/>
          </a:bodyPr>
          <a:p>
            <a:endParaRPr b="0" lang="fr-FR" sz="1400" spc="-1" strike="noStrike">
              <a:solidFill>
                <a:srgbClr val="000000"/>
              </a:solidFill>
              <a:latin typeface="Arial"/>
            </a:endParaRPr>
          </a:p>
        </p:txBody>
      </p:sp>
      <p:sp>
        <p:nvSpPr>
          <p:cNvPr id="21" name="PlaceHolder 3"/>
          <p:cNvSpPr>
            <a:spLocks noGrp="1"/>
          </p:cNvSpPr>
          <p:nvPr>
            <p:ph type="body"/>
          </p:nvPr>
        </p:nvSpPr>
        <p:spPr>
          <a:xfrm>
            <a:off x="6226200" y="1278720"/>
            <a:ext cx="5131080" cy="2489400"/>
          </a:xfrm>
          <a:prstGeom prst="rect">
            <a:avLst/>
          </a:prstGeom>
        </p:spPr>
        <p:txBody>
          <a:bodyPr lIns="0" rIns="0" tIns="0" bIns="0">
            <a:normAutofit/>
          </a:bodyPr>
          <a:p>
            <a:endParaRPr b="0" lang="fr-FR" sz="1400" spc="-1" strike="noStrike">
              <a:solidFill>
                <a:srgbClr val="000000"/>
              </a:solidFill>
              <a:latin typeface="Arial"/>
            </a:endParaRPr>
          </a:p>
        </p:txBody>
      </p:sp>
      <p:sp>
        <p:nvSpPr>
          <p:cNvPr id="22" name="PlaceHolder 4"/>
          <p:cNvSpPr>
            <a:spLocks noGrp="1"/>
          </p:cNvSpPr>
          <p:nvPr>
            <p:ph type="body"/>
          </p:nvPr>
        </p:nvSpPr>
        <p:spPr>
          <a:xfrm>
            <a:off x="6226200" y="4005000"/>
            <a:ext cx="5131080" cy="2489400"/>
          </a:xfrm>
          <a:prstGeom prst="rect">
            <a:avLst/>
          </a:prstGeom>
        </p:spPr>
        <p:txBody>
          <a:bodyPr lIns="0" rIns="0" tIns="0" bIns="0">
            <a:normAutofit/>
          </a:bodyPr>
          <a:p>
            <a:endParaRPr b="0" lang="fr-FR" sz="14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838080" y="365040"/>
            <a:ext cx="10515240" cy="645840"/>
          </a:xfrm>
          <a:prstGeom prst="rect">
            <a:avLst/>
          </a:prstGeom>
        </p:spPr>
        <p:txBody>
          <a:bodyPr lIns="0" rIns="0" tIns="0" bIns="0" anchor="ctr"/>
          <a:p>
            <a:endParaRPr b="0" lang="fr-FR" sz="1400" spc="-1" strike="noStrike">
              <a:solidFill>
                <a:srgbClr val="000000"/>
              </a:solidFill>
              <a:latin typeface="Arial"/>
            </a:endParaRPr>
          </a:p>
        </p:txBody>
      </p:sp>
      <p:sp>
        <p:nvSpPr>
          <p:cNvPr id="24" name="PlaceHolder 2"/>
          <p:cNvSpPr>
            <a:spLocks noGrp="1"/>
          </p:cNvSpPr>
          <p:nvPr>
            <p:ph type="body"/>
          </p:nvPr>
        </p:nvSpPr>
        <p:spPr>
          <a:xfrm>
            <a:off x="838080" y="1278720"/>
            <a:ext cx="5131080" cy="2489400"/>
          </a:xfrm>
          <a:prstGeom prst="rect">
            <a:avLst/>
          </a:prstGeom>
        </p:spPr>
        <p:txBody>
          <a:bodyPr lIns="0" rIns="0" tIns="0" bIns="0">
            <a:normAutofit/>
          </a:bodyPr>
          <a:p>
            <a:endParaRPr b="0" lang="fr-FR" sz="1400" spc="-1" strike="noStrike">
              <a:solidFill>
                <a:srgbClr val="000000"/>
              </a:solidFill>
              <a:latin typeface="Arial"/>
            </a:endParaRPr>
          </a:p>
        </p:txBody>
      </p:sp>
      <p:sp>
        <p:nvSpPr>
          <p:cNvPr id="25" name="PlaceHolder 3"/>
          <p:cNvSpPr>
            <a:spLocks noGrp="1"/>
          </p:cNvSpPr>
          <p:nvPr>
            <p:ph type="body"/>
          </p:nvPr>
        </p:nvSpPr>
        <p:spPr>
          <a:xfrm>
            <a:off x="6226200" y="1278720"/>
            <a:ext cx="5131080" cy="2489400"/>
          </a:xfrm>
          <a:prstGeom prst="rect">
            <a:avLst/>
          </a:prstGeom>
        </p:spPr>
        <p:txBody>
          <a:bodyPr lIns="0" rIns="0" tIns="0" bIns="0">
            <a:normAutofit/>
          </a:bodyPr>
          <a:p>
            <a:endParaRPr b="0" lang="fr-FR" sz="1400" spc="-1" strike="noStrike">
              <a:solidFill>
                <a:srgbClr val="000000"/>
              </a:solidFill>
              <a:latin typeface="Arial"/>
            </a:endParaRPr>
          </a:p>
        </p:txBody>
      </p:sp>
      <p:sp>
        <p:nvSpPr>
          <p:cNvPr id="26" name="PlaceHolder 4"/>
          <p:cNvSpPr>
            <a:spLocks noGrp="1"/>
          </p:cNvSpPr>
          <p:nvPr>
            <p:ph type="body"/>
          </p:nvPr>
        </p:nvSpPr>
        <p:spPr>
          <a:xfrm>
            <a:off x="838080" y="4005000"/>
            <a:ext cx="10515240" cy="2489400"/>
          </a:xfrm>
          <a:prstGeom prst="rect">
            <a:avLst/>
          </a:prstGeom>
        </p:spPr>
        <p:txBody>
          <a:bodyPr lIns="0" rIns="0" tIns="0" bIns="0">
            <a:normAutofit/>
          </a:bodyPr>
          <a:p>
            <a:endParaRPr b="0" lang="fr-FR" sz="14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1.jpe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p:spPr>
        <p:txBody>
          <a:bodyPr anchor="b">
            <a:normAutofit/>
          </a:bodyPr>
          <a:p>
            <a:r>
              <a:rPr b="0" lang="fr-FR" sz="6000" spc="-1" strike="noStrike">
                <a:solidFill>
                  <a:srgbClr val="000000"/>
                </a:solidFill>
                <a:latin typeface="Arial"/>
              </a:rPr>
              <a:t>Cliquez pour éditer le format du texte-titre</a:t>
            </a:r>
            <a:endParaRPr b="0" lang="fr-FR" sz="6000" spc="-1" strike="noStrike">
              <a:solidFill>
                <a:srgbClr val="000000"/>
              </a:solidFill>
              <a:latin typeface="Arial"/>
            </a:endParaRPr>
          </a:p>
        </p:txBody>
      </p:sp>
      <p:sp>
        <p:nvSpPr>
          <p:cNvPr id="1" name="PlaceHolder 2"/>
          <p:cNvSpPr>
            <a:spLocks noGrp="1"/>
          </p:cNvSpPr>
          <p:nvPr>
            <p:ph type="dt"/>
          </p:nvPr>
        </p:nvSpPr>
        <p:spPr>
          <a:xfrm>
            <a:off x="838080" y="6356520"/>
            <a:ext cx="2742840" cy="364680"/>
          </a:xfrm>
          <a:prstGeom prst="rect">
            <a:avLst/>
          </a:prstGeom>
        </p:spPr>
        <p:txBody>
          <a:bodyPr anchor="ctr"/>
          <a:p>
            <a:endParaRPr b="0" lang="fr-FR" sz="2400" spc="-1" strike="noStrike">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p>
            <a:endParaRPr b="0" lang="fr-FR" sz="2400" spc="-1" strike="noStrike">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p>
            <a:pPr algn="r">
              <a:lnSpc>
                <a:spcPct val="100000"/>
              </a:lnSpc>
            </a:pPr>
            <a:fld id="{862B385E-A810-4A4B-BB46-06699AEAC69F}" type="slidenum">
              <a:rPr b="0" lang="fr-FR" sz="1200" spc="-1" strike="noStrike">
                <a:solidFill>
                  <a:srgbClr val="888888"/>
                </a:solidFill>
                <a:latin typeface="Calibri"/>
                <a:ea typeface="Calibri"/>
              </a:rPr>
              <a:t>&lt;numéro&gt;</a:t>
            </a:fld>
            <a:endParaRPr b="0" lang="fr-FR" sz="1200" spc="-1" strike="noStrike">
              <a:latin typeface="Times New Roman"/>
            </a:endParaRPr>
          </a:p>
        </p:txBody>
      </p:sp>
      <p:sp>
        <p:nvSpPr>
          <p:cNvPr id="4" name="CustomShape 5"/>
          <p:cNvSpPr/>
          <p:nvPr/>
        </p:nvSpPr>
        <p:spPr>
          <a:xfrm>
            <a:off x="4038480" y="6356520"/>
            <a:ext cx="4707000" cy="364680"/>
          </a:xfrm>
          <a:prstGeom prst="rect">
            <a:avLst/>
          </a:prstGeom>
          <a:noFill/>
          <a:ln>
            <a:noFill/>
          </a:ln>
        </p:spPr>
        <p:style>
          <a:lnRef idx="0"/>
          <a:fillRef idx="0"/>
          <a:effectRef idx="0"/>
          <a:fontRef idx="minor"/>
        </p:style>
        <p:txBody>
          <a:bodyPr anchor="ctr"/>
          <a:p>
            <a:pPr algn="ctr">
              <a:lnSpc>
                <a:spcPct val="100000"/>
              </a:lnSpc>
            </a:pPr>
            <a:r>
              <a:rPr b="0" lang="fr-FR" sz="1400" spc="-1" strike="noStrike">
                <a:solidFill>
                  <a:srgbClr val="000000"/>
                </a:solidFill>
                <a:latin typeface="Arial"/>
                <a:ea typeface="Arial"/>
              </a:rPr>
              <a:t>Analyses &amp; Synthèses des courses CN LOCCO 2021</a:t>
            </a:r>
            <a:endParaRPr b="0" lang="fr-FR" sz="1400" spc="-1" strike="noStrike">
              <a:latin typeface="Arial"/>
            </a:endParaRPr>
          </a:p>
        </p:txBody>
      </p:sp>
      <p:sp>
        <p:nvSpPr>
          <p:cNvPr id="5" name="PlaceHolder 6"/>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r-FR" sz="1400" spc="-1" strike="noStrike">
                <a:solidFill>
                  <a:srgbClr val="000000"/>
                </a:solidFill>
                <a:latin typeface="Arial"/>
              </a:rPr>
              <a:t>Cliquez pour éditer le format du plan de texte</a:t>
            </a:r>
            <a:endParaRPr b="0" lang="fr-FR" sz="14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400" spc="-1" strike="noStrike">
                <a:solidFill>
                  <a:srgbClr val="000000"/>
                </a:solidFill>
                <a:latin typeface="Arial"/>
              </a:rPr>
              <a:t>Second niveau de plan</a:t>
            </a:r>
            <a:endParaRPr b="0" lang="fr-FR" sz="14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400" spc="-1" strike="noStrike">
                <a:solidFill>
                  <a:srgbClr val="000000"/>
                </a:solidFill>
                <a:latin typeface="Arial"/>
              </a:rPr>
              <a:t>Troisième niveau de plan</a:t>
            </a:r>
            <a:endParaRPr b="0" lang="fr-FR" sz="1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400" spc="-1" strike="noStrike">
                <a:solidFill>
                  <a:srgbClr val="000000"/>
                </a:solidFill>
                <a:latin typeface="Arial"/>
              </a:rPr>
              <a:t>Quatrième niveau de plan</a:t>
            </a:r>
            <a:endParaRPr b="0" lang="fr-FR" sz="14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2000" spc="-1" strike="noStrike">
                <a:solidFill>
                  <a:srgbClr val="000000"/>
                </a:solidFill>
                <a:latin typeface="Arial"/>
              </a:rPr>
              <a:t>Cinquième niveau de plan</a:t>
            </a:r>
            <a:endParaRPr b="0" lang="fr-FR"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2000" spc="-1" strike="noStrike">
                <a:solidFill>
                  <a:srgbClr val="000000"/>
                </a:solidFill>
                <a:latin typeface="Arial"/>
              </a:rPr>
              <a:t>Sixième niveau de plan</a:t>
            </a:r>
            <a:endParaRPr b="0" lang="fr-FR"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2000" spc="-1" strike="noStrike">
                <a:solidFill>
                  <a:srgbClr val="000000"/>
                </a:solidFill>
                <a:latin typeface="Arial"/>
              </a:rPr>
              <a:t>Septième niveau de plan</a:t>
            </a:r>
            <a:endParaRPr b="0" lang="fr-FR"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2" name="PlaceHolder 1"/>
          <p:cNvSpPr>
            <a:spLocks noGrp="1"/>
          </p:cNvSpPr>
          <p:nvPr>
            <p:ph type="title"/>
          </p:nvPr>
        </p:nvSpPr>
        <p:spPr>
          <a:xfrm>
            <a:off x="838080" y="365040"/>
            <a:ext cx="10515240" cy="645840"/>
          </a:xfrm>
          <a:prstGeom prst="rect">
            <a:avLst/>
          </a:prstGeom>
        </p:spPr>
        <p:txBody>
          <a:bodyPr anchor="ctr">
            <a:normAutofit/>
          </a:bodyPr>
          <a:p>
            <a:r>
              <a:rPr b="0" lang="fr-FR" sz="3600" spc="-1" strike="noStrike">
                <a:solidFill>
                  <a:srgbClr val="000000"/>
                </a:solidFill>
                <a:latin typeface="Arial"/>
              </a:rPr>
              <a:t>Cliquez pour éditer le format du texte-titre</a:t>
            </a:r>
            <a:endParaRPr b="0" lang="fr-FR" sz="3600" spc="-1" strike="noStrike">
              <a:solidFill>
                <a:srgbClr val="000000"/>
              </a:solidFill>
              <a:latin typeface="Arial"/>
            </a:endParaRPr>
          </a:p>
        </p:txBody>
      </p:sp>
      <p:sp>
        <p:nvSpPr>
          <p:cNvPr id="43" name="PlaceHolder 2"/>
          <p:cNvSpPr>
            <a:spLocks noGrp="1"/>
          </p:cNvSpPr>
          <p:nvPr>
            <p:ph type="body"/>
          </p:nvPr>
        </p:nvSpPr>
        <p:spPr>
          <a:xfrm>
            <a:off x="838080" y="1278720"/>
            <a:ext cx="10515240" cy="5218920"/>
          </a:xfrm>
          <a:prstGeom prst="rect">
            <a:avLst/>
          </a:prstGeom>
        </p:spPr>
        <p:txBody>
          <a:bodyPr>
            <a:normAutofit/>
          </a:bodyPr>
          <a:p>
            <a:pPr marL="432000" indent="-324000">
              <a:spcBef>
                <a:spcPts val="1417"/>
              </a:spcBef>
              <a:buClr>
                <a:srgbClr val="000000"/>
              </a:buClr>
              <a:buSzPct val="45000"/>
              <a:buFont typeface="Wingdings" charset="2"/>
              <a:buChar char=""/>
            </a:pPr>
            <a:r>
              <a:rPr b="0" lang="fr-FR" sz="2000" spc="-1" strike="noStrike">
                <a:solidFill>
                  <a:srgbClr val="000000"/>
                </a:solidFill>
                <a:latin typeface="Arial"/>
              </a:rPr>
              <a:t>Cliquez pour éditer le format du plan de texte</a:t>
            </a:r>
            <a:endParaRPr b="0" lang="fr-FR" sz="20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2000" spc="-1" strike="noStrike">
                <a:solidFill>
                  <a:srgbClr val="000000"/>
                </a:solidFill>
                <a:latin typeface="Arial"/>
              </a:rPr>
              <a:t>Second niveau de plan</a:t>
            </a:r>
            <a:endParaRPr b="0" lang="fr-FR" sz="20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2000" spc="-1" strike="noStrike">
                <a:solidFill>
                  <a:srgbClr val="000000"/>
                </a:solidFill>
                <a:latin typeface="Arial"/>
              </a:rPr>
              <a:t>Troisième niveau de plan</a:t>
            </a:r>
            <a:endParaRPr b="0" lang="fr-FR" sz="20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2000" spc="-1" strike="noStrike">
                <a:solidFill>
                  <a:srgbClr val="000000"/>
                </a:solidFill>
                <a:latin typeface="Arial"/>
              </a:rPr>
              <a:t>Quatrième niveau de plan</a:t>
            </a:r>
            <a:endParaRPr b="0" lang="fr-FR"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2000" spc="-1" strike="noStrike">
                <a:solidFill>
                  <a:srgbClr val="000000"/>
                </a:solidFill>
                <a:latin typeface="Arial"/>
              </a:rPr>
              <a:t>Cinquième niveau de plan</a:t>
            </a:r>
            <a:endParaRPr b="0" lang="fr-FR"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2000" spc="-1" strike="noStrike">
                <a:solidFill>
                  <a:srgbClr val="000000"/>
                </a:solidFill>
                <a:latin typeface="Arial"/>
              </a:rPr>
              <a:t>Sixième niveau de plan</a:t>
            </a:r>
            <a:endParaRPr b="0" lang="fr-FR"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2000" spc="-1" strike="noStrike">
                <a:solidFill>
                  <a:srgbClr val="000000"/>
                </a:solidFill>
                <a:latin typeface="Arial"/>
              </a:rPr>
              <a:t>Septième niveau de plan</a:t>
            </a:r>
            <a:endParaRPr b="0" lang="fr-FR" sz="2000" spc="-1" strike="noStrike">
              <a:solidFill>
                <a:srgbClr val="000000"/>
              </a:solidFill>
              <a:latin typeface="Arial"/>
            </a:endParaRPr>
          </a:p>
        </p:txBody>
      </p:sp>
      <p:sp>
        <p:nvSpPr>
          <p:cNvPr id="44" name="PlaceHolder 3"/>
          <p:cNvSpPr>
            <a:spLocks noGrp="1"/>
          </p:cNvSpPr>
          <p:nvPr>
            <p:ph type="dt"/>
          </p:nvPr>
        </p:nvSpPr>
        <p:spPr>
          <a:xfrm>
            <a:off x="838080" y="6592320"/>
            <a:ext cx="2742840" cy="249120"/>
          </a:xfrm>
          <a:prstGeom prst="rect">
            <a:avLst/>
          </a:prstGeom>
        </p:spPr>
        <p:txBody>
          <a:bodyPr anchor="ctr"/>
          <a:p>
            <a:endParaRPr b="0" lang="fr-FR" sz="2400" spc="-1" strike="noStrike">
              <a:latin typeface="Times New Roman"/>
            </a:endParaRPr>
          </a:p>
        </p:txBody>
      </p:sp>
      <p:sp>
        <p:nvSpPr>
          <p:cNvPr id="45" name="PlaceHolder 4"/>
          <p:cNvSpPr>
            <a:spLocks noGrp="1"/>
          </p:cNvSpPr>
          <p:nvPr>
            <p:ph type="ftr"/>
          </p:nvPr>
        </p:nvSpPr>
        <p:spPr>
          <a:xfrm>
            <a:off x="4038480" y="6592320"/>
            <a:ext cx="4114440" cy="249120"/>
          </a:xfrm>
          <a:prstGeom prst="rect">
            <a:avLst/>
          </a:prstGeom>
        </p:spPr>
        <p:txBody>
          <a:bodyPr anchor="ctr"/>
          <a:p>
            <a:endParaRPr b="0" lang="fr-FR" sz="2400" spc="-1" strike="noStrike">
              <a:latin typeface="Times New Roman"/>
            </a:endParaRPr>
          </a:p>
        </p:txBody>
      </p:sp>
      <p:sp>
        <p:nvSpPr>
          <p:cNvPr id="46" name="PlaceHolder 5"/>
          <p:cNvSpPr>
            <a:spLocks noGrp="1"/>
          </p:cNvSpPr>
          <p:nvPr>
            <p:ph type="sldNum"/>
          </p:nvPr>
        </p:nvSpPr>
        <p:spPr>
          <a:xfrm>
            <a:off x="8610480" y="6592320"/>
            <a:ext cx="2742840" cy="249120"/>
          </a:xfrm>
          <a:prstGeom prst="rect">
            <a:avLst/>
          </a:prstGeom>
        </p:spPr>
        <p:txBody>
          <a:bodyPr anchor="ctr"/>
          <a:p>
            <a:pPr algn="r">
              <a:lnSpc>
                <a:spcPct val="100000"/>
              </a:lnSpc>
            </a:pPr>
            <a:fld id="{61003CF7-A223-44FF-9734-1E748630A226}" type="slidenum">
              <a:rPr b="0" lang="fr-FR" sz="1200" spc="-1" strike="noStrike">
                <a:solidFill>
                  <a:srgbClr val="888888"/>
                </a:solidFill>
                <a:latin typeface="Calibri"/>
                <a:ea typeface="Calibri"/>
              </a:rPr>
              <a:t>1</a:t>
            </a:fld>
            <a:endParaRPr b="0" lang="fr-FR" sz="1200" spc="-1" strike="noStrike">
              <a:latin typeface="Times New Roman"/>
            </a:endParaRPr>
          </a:p>
        </p:txBody>
      </p:sp>
      <p:pic>
        <p:nvPicPr>
          <p:cNvPr id="47" name="Google Shape;28;p47" descr=""/>
          <p:cNvPicPr/>
          <p:nvPr/>
        </p:nvPicPr>
        <p:blipFill>
          <a:blip r:embed="rId2"/>
          <a:stretch/>
        </p:blipFill>
        <p:spPr>
          <a:xfrm>
            <a:off x="10787760" y="148320"/>
            <a:ext cx="1131840" cy="1079640"/>
          </a:xfrm>
          <a:prstGeom prst="rect">
            <a:avLst/>
          </a:prstGeom>
          <a:ln>
            <a:noFill/>
          </a:ln>
        </p:spPr>
      </p:pic>
      <p:sp>
        <p:nvSpPr>
          <p:cNvPr id="48" name="CustomShape 6"/>
          <p:cNvSpPr/>
          <p:nvPr/>
        </p:nvSpPr>
        <p:spPr>
          <a:xfrm>
            <a:off x="3853080" y="6472440"/>
            <a:ext cx="4485600" cy="365760"/>
          </a:xfrm>
          <a:prstGeom prst="rect">
            <a:avLst/>
          </a:prstGeom>
          <a:noFill/>
          <a:ln>
            <a:noFill/>
          </a:ln>
        </p:spPr>
        <p:style>
          <a:lnRef idx="0"/>
          <a:fillRef idx="0"/>
          <a:effectRef idx="0"/>
          <a:fontRef idx="minor"/>
        </p:style>
        <p:txBody>
          <a:bodyPr tIns="91440" bIns="91440"/>
          <a:p>
            <a:pPr algn="ctr">
              <a:lnSpc>
                <a:spcPct val="100000"/>
              </a:lnSpc>
            </a:pPr>
            <a:r>
              <a:rPr b="0" lang="fr-FR" sz="1200" spc="-1" strike="noStrike">
                <a:solidFill>
                  <a:srgbClr val="888888"/>
                </a:solidFill>
                <a:latin typeface="Calibri"/>
                <a:ea typeface="Calibri"/>
              </a:rPr>
              <a:t>Analyses &amp; Synthèses des courses CN LOCCO 2021</a:t>
            </a:r>
            <a:endParaRPr b="0" lang="fr-FR" sz="12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5" name="PlaceHolder 1"/>
          <p:cNvSpPr>
            <a:spLocks noGrp="1"/>
          </p:cNvSpPr>
          <p:nvPr>
            <p:ph type="title"/>
          </p:nvPr>
        </p:nvSpPr>
        <p:spPr>
          <a:xfrm>
            <a:off x="831960" y="1709640"/>
            <a:ext cx="10515240" cy="2852280"/>
          </a:xfrm>
          <a:prstGeom prst="rect">
            <a:avLst/>
          </a:prstGeom>
        </p:spPr>
        <p:txBody>
          <a:bodyPr anchor="b">
            <a:normAutofit/>
          </a:bodyPr>
          <a:p>
            <a:r>
              <a:rPr b="0" lang="fr-FR" sz="6000" spc="-1" strike="noStrike">
                <a:solidFill>
                  <a:srgbClr val="000000"/>
                </a:solidFill>
                <a:latin typeface="Arial"/>
              </a:rPr>
              <a:t>Cliquez pour éditer le format du texte-titre</a:t>
            </a:r>
            <a:endParaRPr b="0" lang="fr-FR" sz="6000" spc="-1" strike="noStrike">
              <a:solidFill>
                <a:srgbClr val="000000"/>
              </a:solidFill>
              <a:latin typeface="Arial"/>
            </a:endParaRPr>
          </a:p>
        </p:txBody>
      </p:sp>
      <p:sp>
        <p:nvSpPr>
          <p:cNvPr id="86" name="PlaceHolder 2"/>
          <p:cNvSpPr>
            <a:spLocks noGrp="1"/>
          </p:cNvSpPr>
          <p:nvPr>
            <p:ph type="body"/>
          </p:nvPr>
        </p:nvSpPr>
        <p:spPr>
          <a:xfrm>
            <a:off x="831960" y="4589640"/>
            <a:ext cx="10515240" cy="1499760"/>
          </a:xfrm>
          <a:prstGeom prst="rect">
            <a:avLst/>
          </a:prstGeom>
        </p:spPr>
        <p:txBody>
          <a:bodyPr>
            <a:normAutofit/>
          </a:bodyPr>
          <a:p>
            <a:pPr marL="432000" indent="-324000">
              <a:spcBef>
                <a:spcPts val="1417"/>
              </a:spcBef>
              <a:buClr>
                <a:srgbClr val="000000"/>
              </a:buClr>
              <a:buSzPct val="45000"/>
              <a:buFont typeface="Wingdings" charset="2"/>
              <a:buChar char=""/>
            </a:pPr>
            <a:r>
              <a:rPr b="0" lang="fr-FR" sz="2400" spc="-1" strike="noStrike">
                <a:solidFill>
                  <a:srgbClr val="000000"/>
                </a:solidFill>
                <a:latin typeface="Arial"/>
              </a:rPr>
              <a:t>Cliquez pour éditer le format du plan de texte</a:t>
            </a:r>
            <a:endParaRPr b="0" lang="fr-FR" sz="24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2400" spc="-1" strike="noStrike">
                <a:solidFill>
                  <a:srgbClr val="000000"/>
                </a:solidFill>
                <a:latin typeface="Arial"/>
              </a:rPr>
              <a:t>Second niveau de plan</a:t>
            </a:r>
            <a:endParaRPr b="0" lang="fr-FR" sz="24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2400" spc="-1" strike="noStrike">
                <a:solidFill>
                  <a:srgbClr val="000000"/>
                </a:solidFill>
                <a:latin typeface="Arial"/>
              </a:rPr>
              <a:t>Troisième niveau de plan</a:t>
            </a:r>
            <a:endParaRPr b="0" lang="fr-FR"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2400" spc="-1" strike="noStrike">
                <a:solidFill>
                  <a:srgbClr val="000000"/>
                </a:solidFill>
                <a:latin typeface="Arial"/>
              </a:rPr>
              <a:t>Quatrième niveau de plan</a:t>
            </a:r>
            <a:endParaRPr b="0" lang="fr-FR" sz="24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2400" spc="-1" strike="noStrike">
                <a:solidFill>
                  <a:srgbClr val="000000"/>
                </a:solidFill>
                <a:latin typeface="Arial"/>
              </a:rPr>
              <a:t>Cinquième niveau de plan</a:t>
            </a:r>
            <a:endParaRPr b="0" lang="fr-FR" sz="24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2400" spc="-1" strike="noStrike">
                <a:solidFill>
                  <a:srgbClr val="000000"/>
                </a:solidFill>
                <a:latin typeface="Arial"/>
              </a:rPr>
              <a:t>Sixième niveau de plan</a:t>
            </a:r>
            <a:endParaRPr b="0" lang="fr-FR" sz="24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2400" spc="-1" strike="noStrike">
                <a:solidFill>
                  <a:srgbClr val="000000"/>
                </a:solidFill>
                <a:latin typeface="Arial"/>
              </a:rPr>
              <a:t>Septième niveau de plan</a:t>
            </a:r>
            <a:endParaRPr b="0" lang="fr-FR" sz="2400" spc="-1" strike="noStrike">
              <a:solidFill>
                <a:srgbClr val="000000"/>
              </a:solidFill>
              <a:latin typeface="Arial"/>
            </a:endParaRPr>
          </a:p>
        </p:txBody>
      </p:sp>
      <p:sp>
        <p:nvSpPr>
          <p:cNvPr id="87" name="PlaceHolder 3"/>
          <p:cNvSpPr>
            <a:spLocks noGrp="1"/>
          </p:cNvSpPr>
          <p:nvPr>
            <p:ph type="dt"/>
          </p:nvPr>
        </p:nvSpPr>
        <p:spPr>
          <a:xfrm>
            <a:off x="838080" y="6356520"/>
            <a:ext cx="2742840" cy="364680"/>
          </a:xfrm>
          <a:prstGeom prst="rect">
            <a:avLst/>
          </a:prstGeom>
        </p:spPr>
        <p:txBody>
          <a:bodyPr anchor="ctr"/>
          <a:p>
            <a:endParaRPr b="0" lang="fr-FR" sz="2400" spc="-1" strike="noStrike">
              <a:latin typeface="Times New Roman"/>
            </a:endParaRPr>
          </a:p>
        </p:txBody>
      </p:sp>
      <p:sp>
        <p:nvSpPr>
          <p:cNvPr id="88" name="PlaceHolder 4"/>
          <p:cNvSpPr>
            <a:spLocks noGrp="1"/>
          </p:cNvSpPr>
          <p:nvPr>
            <p:ph type="ftr"/>
          </p:nvPr>
        </p:nvSpPr>
        <p:spPr>
          <a:xfrm>
            <a:off x="4038480" y="6356520"/>
            <a:ext cx="4114440" cy="364680"/>
          </a:xfrm>
          <a:prstGeom prst="rect">
            <a:avLst/>
          </a:prstGeom>
        </p:spPr>
        <p:txBody>
          <a:bodyPr anchor="ctr"/>
          <a:p>
            <a:endParaRPr b="0" lang="fr-FR" sz="2400" spc="-1" strike="noStrike">
              <a:latin typeface="Times New Roman"/>
            </a:endParaRPr>
          </a:p>
        </p:txBody>
      </p:sp>
      <p:sp>
        <p:nvSpPr>
          <p:cNvPr id="89" name="PlaceHolder 5"/>
          <p:cNvSpPr>
            <a:spLocks noGrp="1"/>
          </p:cNvSpPr>
          <p:nvPr>
            <p:ph type="sldNum"/>
          </p:nvPr>
        </p:nvSpPr>
        <p:spPr>
          <a:xfrm>
            <a:off x="8610480" y="6356520"/>
            <a:ext cx="2742840" cy="364680"/>
          </a:xfrm>
          <a:prstGeom prst="rect">
            <a:avLst/>
          </a:prstGeom>
        </p:spPr>
        <p:txBody>
          <a:bodyPr anchor="ctr"/>
          <a:p>
            <a:pPr algn="r">
              <a:lnSpc>
                <a:spcPct val="100000"/>
              </a:lnSpc>
            </a:pPr>
            <a:fld id="{EA7E1D46-18A2-49A4-B244-8D8C5B710A18}" type="slidenum">
              <a:rPr b="0" lang="fr-FR" sz="1200" spc="-1" strike="noStrike">
                <a:solidFill>
                  <a:srgbClr val="888888"/>
                </a:solidFill>
                <a:latin typeface="Calibri"/>
                <a:ea typeface="Calibri"/>
              </a:rPr>
              <a:t>1</a:t>
            </a:fld>
            <a:endParaRPr b="0" lang="fr-FR"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TextShape 1"/>
          <p:cNvSpPr txBox="1"/>
          <p:nvPr/>
        </p:nvSpPr>
        <p:spPr>
          <a:xfrm>
            <a:off x="838080" y="365040"/>
            <a:ext cx="10515240" cy="645840"/>
          </a:xfrm>
          <a:prstGeom prst="rect">
            <a:avLst/>
          </a:prstGeom>
          <a:noFill/>
          <a:ln>
            <a:noFill/>
          </a:ln>
        </p:spPr>
        <p:txBody>
          <a:bodyPr anchor="ctr">
            <a:normAutofit/>
          </a:bodyPr>
          <a:p>
            <a:pPr>
              <a:lnSpc>
                <a:spcPct val="90000"/>
              </a:lnSpc>
            </a:pPr>
            <a:r>
              <a:rPr b="0" lang="fr-FR" sz="3600" spc="-1" strike="noStrike">
                <a:solidFill>
                  <a:srgbClr val="000000"/>
                </a:solidFill>
                <a:latin typeface="Calibri"/>
                <a:ea typeface="Calibri"/>
              </a:rPr>
              <a:t>RECOMMANDATION KM pour 2022</a:t>
            </a:r>
            <a:endParaRPr b="0" lang="fr-FR" sz="3600" spc="-1" strike="noStrike">
              <a:solidFill>
                <a:srgbClr val="000000"/>
              </a:solidFill>
              <a:latin typeface="Arial"/>
            </a:endParaRPr>
          </a:p>
        </p:txBody>
      </p:sp>
      <p:sp>
        <p:nvSpPr>
          <p:cNvPr id="127" name="TextShape 2"/>
          <p:cNvSpPr txBox="1"/>
          <p:nvPr/>
        </p:nvSpPr>
        <p:spPr>
          <a:xfrm>
            <a:off x="838080" y="1278720"/>
            <a:ext cx="10515240" cy="5218920"/>
          </a:xfrm>
          <a:prstGeom prst="rect">
            <a:avLst/>
          </a:prstGeom>
          <a:noFill/>
          <a:ln>
            <a:noFill/>
          </a:ln>
        </p:spPr>
        <p:txBody>
          <a:bodyPr>
            <a:normAutofit/>
          </a:bodyPr>
          <a:p>
            <a:pPr marL="228600" indent="-228240">
              <a:lnSpc>
                <a:spcPct val="90000"/>
              </a:lnSpc>
              <a:buClr>
                <a:srgbClr val="000000"/>
              </a:buClr>
              <a:buFont typeface="Arial"/>
              <a:buChar char="•"/>
            </a:pPr>
            <a:r>
              <a:rPr b="0" lang="fr-FR" sz="1800" spc="-1" strike="noStrike">
                <a:solidFill>
                  <a:srgbClr val="000000"/>
                </a:solidFill>
                <a:latin typeface="Calibri"/>
                <a:ea typeface="Calibri"/>
              </a:rPr>
              <a:t>Recommandation de Distance (équivalente) pour les circuits 2022 - identique à 2021</a:t>
            </a:r>
            <a:endParaRPr b="0" lang="fr-FR" sz="1800" spc="-1" strike="noStrike">
              <a:solidFill>
                <a:srgbClr val="000000"/>
              </a:solidFill>
              <a:latin typeface="Arial"/>
            </a:endParaRPr>
          </a:p>
          <a:p>
            <a:pPr>
              <a:lnSpc>
                <a:spcPct val="90000"/>
              </a:lnSpc>
            </a:pPr>
            <a:endParaRPr b="0" lang="fr-FR" sz="1800" spc="-1" strike="noStrike">
              <a:solidFill>
                <a:srgbClr val="000000"/>
              </a:solidFill>
              <a:latin typeface="Arial"/>
            </a:endParaRPr>
          </a:p>
          <a:p>
            <a:pPr>
              <a:lnSpc>
                <a:spcPct val="90000"/>
              </a:lnSpc>
            </a:pPr>
            <a:endParaRPr b="0" lang="fr-FR" sz="1800" spc="-1" strike="noStrike">
              <a:solidFill>
                <a:srgbClr val="000000"/>
              </a:solidFill>
              <a:latin typeface="Arial"/>
            </a:endParaRPr>
          </a:p>
          <a:p>
            <a:pPr>
              <a:lnSpc>
                <a:spcPct val="90000"/>
              </a:lnSpc>
            </a:pPr>
            <a:endParaRPr b="0" lang="fr-FR" sz="1800" spc="-1" strike="noStrike">
              <a:solidFill>
                <a:srgbClr val="000000"/>
              </a:solidFill>
              <a:latin typeface="Arial"/>
            </a:endParaRPr>
          </a:p>
          <a:p>
            <a:pPr marL="228600" indent="-114120">
              <a:lnSpc>
                <a:spcPct val="90000"/>
              </a:lnSpc>
              <a:spcBef>
                <a:spcPts val="1001"/>
              </a:spcBef>
            </a:pPr>
            <a:endParaRPr b="0" lang="fr-FR" sz="1800" spc="-1" strike="noStrike">
              <a:solidFill>
                <a:srgbClr val="000000"/>
              </a:solidFill>
              <a:latin typeface="Arial"/>
            </a:endParaRPr>
          </a:p>
          <a:p>
            <a:pPr marL="228600" indent="-114120">
              <a:lnSpc>
                <a:spcPct val="90000"/>
              </a:lnSpc>
              <a:spcBef>
                <a:spcPts val="1001"/>
              </a:spcBef>
            </a:pPr>
            <a:endParaRPr b="0" lang="fr-FR" sz="1800" spc="-1" strike="noStrike">
              <a:solidFill>
                <a:srgbClr val="000000"/>
              </a:solidFill>
              <a:latin typeface="Arial"/>
            </a:endParaRPr>
          </a:p>
          <a:p>
            <a:pPr marL="228600" indent="-114120">
              <a:lnSpc>
                <a:spcPct val="90000"/>
              </a:lnSpc>
              <a:spcBef>
                <a:spcPts val="1001"/>
              </a:spcBef>
            </a:pPr>
            <a:endParaRPr b="0" lang="fr-FR" sz="1800" spc="-1" strike="noStrike">
              <a:solidFill>
                <a:srgbClr val="000000"/>
              </a:solidFill>
              <a:latin typeface="Arial"/>
            </a:endParaRPr>
          </a:p>
          <a:p>
            <a:pPr marL="228600" indent="-114120">
              <a:lnSpc>
                <a:spcPct val="90000"/>
              </a:lnSpc>
              <a:spcBef>
                <a:spcPts val="1001"/>
              </a:spcBef>
            </a:pPr>
            <a:endParaRPr b="0" lang="fr-FR" sz="1800" spc="-1" strike="noStrike">
              <a:solidFill>
                <a:srgbClr val="000000"/>
              </a:solidFill>
              <a:latin typeface="Arial"/>
            </a:endParaRPr>
          </a:p>
          <a:p>
            <a:pPr marL="228600" indent="-114120">
              <a:lnSpc>
                <a:spcPct val="90000"/>
              </a:lnSpc>
              <a:spcBef>
                <a:spcPts val="1001"/>
              </a:spcBef>
            </a:pPr>
            <a:endParaRPr b="0" lang="fr-FR" sz="1800" spc="-1" strike="noStrike">
              <a:solidFill>
                <a:srgbClr val="000000"/>
              </a:solidFill>
              <a:latin typeface="Arial"/>
            </a:endParaRPr>
          </a:p>
          <a:p>
            <a:pPr marL="228600" indent="-228240">
              <a:lnSpc>
                <a:spcPct val="90000"/>
              </a:lnSpc>
              <a:spcBef>
                <a:spcPts val="1001"/>
              </a:spcBef>
              <a:buClr>
                <a:srgbClr val="000000"/>
              </a:buClr>
              <a:buFont typeface="Arial"/>
              <a:buChar char="•"/>
            </a:pPr>
            <a:r>
              <a:rPr b="0" lang="fr-FR" sz="1800" spc="-1" strike="noStrike">
                <a:solidFill>
                  <a:srgbClr val="000000"/>
                </a:solidFill>
                <a:latin typeface="Calibri"/>
                <a:ea typeface="Calibri"/>
              </a:rPr>
              <a:t>Ces tableaux doivent servir à repérer rapidement les circuits ou il faut se poser des questions si on est en dehors des bornes: qu’est ce qui justifie que l’on soit trop long ou trop court ?</a:t>
            </a:r>
            <a:endParaRPr b="0" lang="fr-FR" sz="1800" spc="-1" strike="noStrike">
              <a:solidFill>
                <a:srgbClr val="000000"/>
              </a:solidFill>
              <a:latin typeface="Arial"/>
            </a:endParaRPr>
          </a:p>
          <a:p>
            <a:pPr marL="228600" indent="-228240">
              <a:lnSpc>
                <a:spcPct val="90000"/>
              </a:lnSpc>
              <a:spcBef>
                <a:spcPts val="1001"/>
              </a:spcBef>
              <a:buClr>
                <a:srgbClr val="000000"/>
              </a:buClr>
              <a:buFont typeface="Arial"/>
              <a:buChar char="•"/>
            </a:pPr>
            <a:r>
              <a:rPr b="0" lang="fr-FR" sz="1800" spc="-1" strike="noStrike">
                <a:solidFill>
                  <a:srgbClr val="000000"/>
                </a:solidFill>
                <a:latin typeface="Calibri"/>
                <a:ea typeface="Calibri"/>
              </a:rPr>
              <a:t>Utiliser la borne haute pour des terrains rapides avec peu de dénivelé et la basse pour les terrains lents ou avec du relief…</a:t>
            </a:r>
            <a:endParaRPr b="0" lang="fr-FR" sz="1800" spc="-1" strike="noStrike">
              <a:solidFill>
                <a:srgbClr val="000000"/>
              </a:solidFill>
              <a:latin typeface="Arial"/>
            </a:endParaRPr>
          </a:p>
          <a:p>
            <a:pPr marL="228600" indent="-114120">
              <a:lnSpc>
                <a:spcPct val="90000"/>
              </a:lnSpc>
              <a:spcBef>
                <a:spcPts val="1001"/>
              </a:spcBef>
            </a:pPr>
            <a:endParaRPr b="0" lang="fr-FR" sz="1800" spc="-1" strike="noStrike">
              <a:solidFill>
                <a:srgbClr val="000000"/>
              </a:solidFill>
              <a:latin typeface="Arial"/>
            </a:endParaRPr>
          </a:p>
          <a:p>
            <a:pPr marL="228600" indent="-228240">
              <a:lnSpc>
                <a:spcPct val="90000"/>
              </a:lnSpc>
              <a:spcBef>
                <a:spcPts val="1001"/>
              </a:spcBef>
              <a:buClr>
                <a:srgbClr val="0070c0"/>
              </a:buClr>
              <a:buFont typeface="Arial"/>
              <a:buChar char="•"/>
            </a:pPr>
            <a:r>
              <a:rPr b="1" lang="fr-FR" sz="1800" spc="-1" strike="noStrike">
                <a:solidFill>
                  <a:srgbClr val="0070c0"/>
                </a:solidFill>
                <a:latin typeface="Calibri"/>
                <a:ea typeface="Calibri"/>
              </a:rPr>
              <a:t>RAPPEL: Rien ne remplace la connaissance et/ou l’évaluation de la RK du terrain !</a:t>
            </a:r>
            <a:endParaRPr b="0" lang="fr-FR" sz="1800" spc="-1" strike="noStrike">
              <a:solidFill>
                <a:srgbClr val="000000"/>
              </a:solidFill>
              <a:latin typeface="Arial"/>
            </a:endParaRPr>
          </a:p>
          <a:p>
            <a:pPr marL="228600" indent="-228240">
              <a:lnSpc>
                <a:spcPct val="90000"/>
              </a:lnSpc>
              <a:spcBef>
                <a:spcPts val="1001"/>
              </a:spcBef>
              <a:buClr>
                <a:srgbClr val="0070c0"/>
              </a:buClr>
              <a:buFont typeface="Arial"/>
              <a:buChar char="•"/>
            </a:pPr>
            <a:r>
              <a:rPr b="1" lang="fr-FR" sz="1800" spc="-1" strike="noStrike">
                <a:solidFill>
                  <a:srgbClr val="0070c0"/>
                </a:solidFill>
                <a:latin typeface="Calibri"/>
                <a:ea typeface="Calibri"/>
              </a:rPr>
              <a:t>Toujours privilégier un tracage moins long que le plus long surtout chez les Jeunes</a:t>
            </a:r>
            <a:endParaRPr b="0" lang="fr-FR" sz="1800" spc="-1" strike="noStrike">
              <a:solidFill>
                <a:srgbClr val="000000"/>
              </a:solidFill>
              <a:latin typeface="Arial"/>
            </a:endParaRPr>
          </a:p>
        </p:txBody>
      </p:sp>
      <p:sp>
        <p:nvSpPr>
          <p:cNvPr id="128" name="TextShape 3"/>
          <p:cNvSpPr txBox="1"/>
          <p:nvPr/>
        </p:nvSpPr>
        <p:spPr>
          <a:xfrm>
            <a:off x="8610480" y="6592320"/>
            <a:ext cx="2742840" cy="249120"/>
          </a:xfrm>
          <a:prstGeom prst="rect">
            <a:avLst/>
          </a:prstGeom>
          <a:noFill/>
          <a:ln>
            <a:noFill/>
          </a:ln>
        </p:spPr>
        <p:txBody>
          <a:bodyPr anchor="ctr"/>
          <a:p>
            <a:pPr algn="r">
              <a:lnSpc>
                <a:spcPct val="100000"/>
              </a:lnSpc>
            </a:pPr>
            <a:fld id="{558B4186-2F8D-47D9-8A3F-D84A0BB0CD9E}" type="slidenum">
              <a:rPr b="0" lang="fr-FR" sz="1200" spc="-1" strike="noStrike">
                <a:solidFill>
                  <a:srgbClr val="888888"/>
                </a:solidFill>
                <a:latin typeface="Calibri"/>
                <a:ea typeface="Calibri"/>
              </a:rPr>
              <a:t>1</a:t>
            </a:fld>
            <a:endParaRPr b="0" lang="fr-FR" sz="1200" spc="-1" strike="noStrike">
              <a:latin typeface="Times New Roman"/>
            </a:endParaRPr>
          </a:p>
        </p:txBody>
      </p:sp>
      <p:pic>
        <p:nvPicPr>
          <p:cNvPr id="129" name="Google Shape;197;p13" descr=""/>
          <p:cNvPicPr/>
          <p:nvPr/>
        </p:nvPicPr>
        <p:blipFill>
          <a:blip r:embed="rId1"/>
          <a:stretch/>
        </p:blipFill>
        <p:spPr>
          <a:xfrm>
            <a:off x="151560" y="2081520"/>
            <a:ext cx="11888640" cy="1806480"/>
          </a:xfrm>
          <a:prstGeom prst="rect">
            <a:avLst/>
          </a:prstGeom>
          <a:ln>
            <a:noFill/>
          </a:ln>
        </p:spPr>
      </p:pic>
    </p:spTree>
  </p:cSld>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TextShape 1"/>
          <p:cNvSpPr txBox="1"/>
          <p:nvPr/>
        </p:nvSpPr>
        <p:spPr>
          <a:xfrm>
            <a:off x="838080" y="365040"/>
            <a:ext cx="10515240" cy="645840"/>
          </a:xfrm>
          <a:prstGeom prst="rect">
            <a:avLst/>
          </a:prstGeom>
          <a:noFill/>
          <a:ln>
            <a:noFill/>
          </a:ln>
        </p:spPr>
        <p:txBody>
          <a:bodyPr anchor="ctr">
            <a:normAutofit/>
          </a:bodyPr>
          <a:p>
            <a:pPr>
              <a:lnSpc>
                <a:spcPct val="90000"/>
              </a:lnSpc>
            </a:pPr>
            <a:r>
              <a:rPr b="0" lang="fr-FR" sz="3600" spc="-1" strike="noStrike">
                <a:solidFill>
                  <a:srgbClr val="000000"/>
                </a:solidFill>
                <a:latin typeface="Calibri"/>
                <a:ea typeface="Calibri"/>
              </a:rPr>
              <a:t>LA </a:t>
            </a:r>
            <a:r>
              <a:rPr b="1" lang="fr-FR" sz="3600" spc="-1" strike="noStrike">
                <a:solidFill>
                  <a:srgbClr val="ff0000"/>
                </a:solidFill>
                <a:latin typeface="Calibri"/>
                <a:ea typeface="Calibri"/>
              </a:rPr>
              <a:t>CHECK-LIST</a:t>
            </a:r>
            <a:r>
              <a:rPr b="0" lang="fr-FR" sz="3600" spc="-1" strike="noStrike">
                <a:solidFill>
                  <a:srgbClr val="000000"/>
                </a:solidFill>
                <a:latin typeface="Calibri"/>
                <a:ea typeface="Calibri"/>
              </a:rPr>
              <a:t> DU CONTROLEUR</a:t>
            </a:r>
            <a:endParaRPr b="0" lang="fr-FR" sz="3600" spc="-1" strike="noStrike">
              <a:solidFill>
                <a:srgbClr val="000000"/>
              </a:solidFill>
              <a:latin typeface="Arial"/>
            </a:endParaRPr>
          </a:p>
        </p:txBody>
      </p:sp>
      <p:sp>
        <p:nvSpPr>
          <p:cNvPr id="131" name="TextShape 2"/>
          <p:cNvSpPr txBox="1"/>
          <p:nvPr/>
        </p:nvSpPr>
        <p:spPr>
          <a:xfrm>
            <a:off x="8610480" y="6592320"/>
            <a:ext cx="2742840" cy="249120"/>
          </a:xfrm>
          <a:prstGeom prst="rect">
            <a:avLst/>
          </a:prstGeom>
          <a:noFill/>
          <a:ln>
            <a:noFill/>
          </a:ln>
        </p:spPr>
        <p:txBody>
          <a:bodyPr anchor="ctr"/>
          <a:p>
            <a:pPr algn="r">
              <a:lnSpc>
                <a:spcPct val="100000"/>
              </a:lnSpc>
            </a:pPr>
            <a:fld id="{62B5BF93-0841-447C-B3CD-F7C004EDAA55}" type="slidenum">
              <a:rPr b="0" lang="fr-FR" sz="1200" spc="-1" strike="noStrike">
                <a:solidFill>
                  <a:srgbClr val="888888"/>
                </a:solidFill>
                <a:latin typeface="Calibri"/>
                <a:ea typeface="Calibri"/>
              </a:rPr>
              <a:t>1</a:t>
            </a:fld>
            <a:endParaRPr b="0" lang="fr-FR" sz="1200" spc="-1" strike="noStrike">
              <a:latin typeface="Times New Roman"/>
            </a:endParaRPr>
          </a:p>
        </p:txBody>
      </p:sp>
      <p:sp>
        <p:nvSpPr>
          <p:cNvPr id="132" name="CustomShape 3"/>
          <p:cNvSpPr/>
          <p:nvPr/>
        </p:nvSpPr>
        <p:spPr>
          <a:xfrm>
            <a:off x="337320" y="856440"/>
            <a:ext cx="11517120" cy="5751000"/>
          </a:xfrm>
          <a:prstGeom prst="rect">
            <a:avLst/>
          </a:prstGeom>
          <a:noFill/>
          <a:ln>
            <a:noFill/>
          </a:ln>
        </p:spPr>
        <p:style>
          <a:lnRef idx="0"/>
          <a:fillRef idx="0"/>
          <a:effectRef idx="0"/>
          <a:fontRef idx="minor"/>
        </p:style>
        <p:txBody>
          <a:bodyPr/>
          <a:p>
            <a:pPr>
              <a:lnSpc>
                <a:spcPct val="100000"/>
              </a:lnSpc>
            </a:pPr>
            <a:r>
              <a:rPr b="1" lang="fr-FR" sz="1400" spc="-1" strike="noStrike" u="sng">
                <a:solidFill>
                  <a:srgbClr val="000000"/>
                </a:solidFill>
                <a:uFillTx/>
                <a:latin typeface="Calibri"/>
                <a:ea typeface="Calibri"/>
              </a:rPr>
              <a:t>Qualité (théorique) du traçage:</a:t>
            </a:r>
            <a:endParaRPr b="0" lang="fr-FR" sz="1400" spc="-1" strike="noStrike">
              <a:latin typeface="Arial"/>
            </a:endParaRPr>
          </a:p>
          <a:p>
            <a:pPr marL="285840" indent="-285480">
              <a:lnSpc>
                <a:spcPct val="100000"/>
              </a:lnSpc>
              <a:buClr>
                <a:srgbClr val="000000"/>
              </a:buClr>
              <a:buFont typeface="Arial"/>
              <a:buChar char="•"/>
            </a:pPr>
            <a:r>
              <a:rPr b="0" lang="fr-FR" sz="1200" spc="-1" strike="noStrike">
                <a:solidFill>
                  <a:srgbClr val="000000"/>
                </a:solidFill>
                <a:latin typeface="Calibri"/>
                <a:ea typeface="Calibri"/>
              </a:rPr>
              <a:t>S’assurer de l’utilisation des fichiers OCAD à jour pour l’ISSOM</a:t>
            </a:r>
            <a:endParaRPr b="0" lang="fr-FR" sz="1200" spc="-1" strike="noStrike">
              <a:latin typeface="Arial"/>
            </a:endParaRPr>
          </a:p>
          <a:p>
            <a:pPr marL="285840" indent="-285480">
              <a:lnSpc>
                <a:spcPct val="100000"/>
              </a:lnSpc>
              <a:buClr>
                <a:srgbClr val="000000"/>
              </a:buClr>
              <a:buFont typeface="Arial"/>
              <a:buChar char="•"/>
            </a:pPr>
            <a:r>
              <a:rPr b="0" lang="fr-FR" sz="1200" spc="-1" strike="noStrike">
                <a:solidFill>
                  <a:srgbClr val="000000"/>
                </a:solidFill>
                <a:latin typeface="Calibri"/>
                <a:ea typeface="Calibri"/>
              </a:rPr>
              <a:t>Vérifier les échelles !</a:t>
            </a:r>
            <a:endParaRPr b="0" lang="fr-FR" sz="1200" spc="-1" strike="noStrike">
              <a:latin typeface="Arial"/>
            </a:endParaRPr>
          </a:p>
          <a:p>
            <a:pPr marL="285840" indent="-285480">
              <a:lnSpc>
                <a:spcPct val="100000"/>
              </a:lnSpc>
              <a:buClr>
                <a:srgbClr val="000000"/>
              </a:buClr>
              <a:buFont typeface="Arial"/>
              <a:buChar char="•"/>
            </a:pPr>
            <a:r>
              <a:rPr b="0" lang="fr-FR" sz="1200" spc="-1" strike="noStrike">
                <a:solidFill>
                  <a:srgbClr val="000000"/>
                </a:solidFill>
                <a:latin typeface="Calibri"/>
                <a:ea typeface="Calibri"/>
              </a:rPr>
              <a:t>Vérifier les distances (incluant la dénivelé) vs le cahier des charges</a:t>
            </a:r>
            <a:endParaRPr b="0" lang="fr-FR" sz="1200" spc="-1" strike="noStrike">
              <a:latin typeface="Arial"/>
            </a:endParaRPr>
          </a:p>
          <a:p>
            <a:pPr marL="285840" indent="-285480">
              <a:lnSpc>
                <a:spcPct val="100000"/>
              </a:lnSpc>
              <a:buClr>
                <a:srgbClr val="000000"/>
              </a:buClr>
              <a:buFont typeface="Arial"/>
              <a:buChar char="•"/>
            </a:pPr>
            <a:r>
              <a:rPr b="0" lang="fr-FR" sz="1200" spc="-1" strike="noStrike">
                <a:solidFill>
                  <a:srgbClr val="000000"/>
                </a:solidFill>
                <a:latin typeface="Calibri"/>
                <a:ea typeface="Calibri"/>
              </a:rPr>
              <a:t>Vérifier le niveau de couleur de tous les postes</a:t>
            </a:r>
            <a:endParaRPr b="0" lang="fr-FR" sz="1200" spc="-1" strike="noStrike">
              <a:latin typeface="Arial"/>
            </a:endParaRPr>
          </a:p>
          <a:p>
            <a:pPr marL="285840" indent="-285480">
              <a:lnSpc>
                <a:spcPct val="100000"/>
              </a:lnSpc>
              <a:buClr>
                <a:srgbClr val="000000"/>
              </a:buClr>
              <a:buFont typeface="Arial"/>
              <a:buChar char="•"/>
            </a:pPr>
            <a:r>
              <a:rPr b="0" lang="fr-FR" sz="1200" spc="-1" strike="noStrike">
                <a:solidFill>
                  <a:srgbClr val="000000"/>
                </a:solidFill>
                <a:latin typeface="Calibri"/>
                <a:ea typeface="Calibri"/>
              </a:rPr>
              <a:t>Vérifier les définitions de tous les postes incluant le triangle</a:t>
            </a:r>
            <a:endParaRPr b="0" lang="fr-FR" sz="1200" spc="-1" strike="noStrike">
              <a:latin typeface="Arial"/>
            </a:endParaRPr>
          </a:p>
          <a:p>
            <a:pPr marL="285840" indent="-285480">
              <a:lnSpc>
                <a:spcPct val="100000"/>
              </a:lnSpc>
              <a:buClr>
                <a:srgbClr val="000000"/>
              </a:buClr>
              <a:buFont typeface="Arial"/>
              <a:buChar char="•"/>
            </a:pPr>
            <a:r>
              <a:rPr b="0" lang="fr-FR" sz="1200" spc="-1" strike="noStrike">
                <a:solidFill>
                  <a:srgbClr val="000000"/>
                </a:solidFill>
                <a:latin typeface="Calibri"/>
                <a:ea typeface="Calibri"/>
              </a:rPr>
              <a:t>Distance mini entre les postes respectée</a:t>
            </a:r>
            <a:endParaRPr b="0" lang="fr-FR" sz="1200" spc="-1" strike="noStrike">
              <a:latin typeface="Arial"/>
            </a:endParaRPr>
          </a:p>
          <a:p>
            <a:pPr marL="285840" indent="-285480">
              <a:lnSpc>
                <a:spcPct val="100000"/>
              </a:lnSpc>
              <a:buClr>
                <a:srgbClr val="000000"/>
              </a:buClr>
              <a:buFont typeface="Arial"/>
              <a:buChar char="•"/>
            </a:pPr>
            <a:r>
              <a:rPr b="0" lang="fr-FR" sz="1200" spc="-1" strike="noStrike">
                <a:solidFill>
                  <a:srgbClr val="000000"/>
                </a:solidFill>
                <a:latin typeface="Calibri"/>
                <a:ea typeface="Calibri"/>
              </a:rPr>
              <a:t>Taille des définitions de postes (papier) suffisamment grande (&gt;5mm)</a:t>
            </a:r>
            <a:endParaRPr b="0" lang="fr-FR" sz="1200" spc="-1" strike="noStrike">
              <a:latin typeface="Arial"/>
            </a:endParaRPr>
          </a:p>
          <a:p>
            <a:pPr marL="285840" indent="-285480">
              <a:lnSpc>
                <a:spcPct val="100000"/>
              </a:lnSpc>
              <a:buClr>
                <a:srgbClr val="000000"/>
              </a:buClr>
              <a:buFont typeface="Arial"/>
              <a:buChar char="•"/>
            </a:pPr>
            <a:r>
              <a:rPr b="0" lang="fr-FR" sz="1200" spc="-1" strike="noStrike">
                <a:solidFill>
                  <a:srgbClr val="000000"/>
                </a:solidFill>
                <a:latin typeface="Calibri"/>
                <a:ea typeface="Calibri"/>
              </a:rPr>
              <a:t>Zone/Traversée interdite, ou dangereuse, explicitement marquées sur la carte</a:t>
            </a:r>
            <a:endParaRPr b="0" lang="fr-FR" sz="1200" spc="-1" strike="noStrike">
              <a:latin typeface="Arial"/>
            </a:endParaRPr>
          </a:p>
          <a:p>
            <a:pPr marL="285840" indent="-285480">
              <a:lnSpc>
                <a:spcPct val="100000"/>
              </a:lnSpc>
              <a:buClr>
                <a:srgbClr val="000000"/>
              </a:buClr>
              <a:buFont typeface="Arial"/>
              <a:buChar char="•"/>
            </a:pPr>
            <a:r>
              <a:rPr b="0" lang="fr-FR" sz="1200" spc="-1" strike="noStrike">
                <a:solidFill>
                  <a:srgbClr val="000000"/>
                </a:solidFill>
                <a:latin typeface="Calibri"/>
                <a:ea typeface="Calibri"/>
              </a:rPr>
              <a:t>Regarder si l’attaque et la sortie probable du poste ne font pas une entrée/sortie (ou aller/retour)</a:t>
            </a:r>
            <a:endParaRPr b="0" lang="fr-FR" sz="1200" spc="-1" strike="noStrike">
              <a:latin typeface="Arial"/>
            </a:endParaRPr>
          </a:p>
          <a:p>
            <a:pPr marL="285840" indent="-285480">
              <a:lnSpc>
                <a:spcPct val="100000"/>
              </a:lnSpc>
              <a:buClr>
                <a:srgbClr val="000000"/>
              </a:buClr>
              <a:buFont typeface="Arial"/>
              <a:buChar char="•"/>
            </a:pPr>
            <a:r>
              <a:rPr b="0" lang="fr-FR" sz="1200" spc="-1" strike="noStrike">
                <a:solidFill>
                  <a:srgbClr val="000000"/>
                </a:solidFill>
                <a:latin typeface="Calibri"/>
                <a:ea typeface="Calibri"/>
              </a:rPr>
              <a:t>Vérifier la fréquentation des postes, faire dupliquer le poste si besoin</a:t>
            </a:r>
            <a:endParaRPr b="0" lang="fr-FR" sz="1200" spc="-1" strike="noStrike">
              <a:latin typeface="Arial"/>
            </a:endParaRPr>
          </a:p>
          <a:p>
            <a:pPr marL="285840" indent="-285480">
              <a:lnSpc>
                <a:spcPct val="100000"/>
              </a:lnSpc>
              <a:buClr>
                <a:srgbClr val="000000"/>
              </a:buClr>
              <a:buFont typeface="Arial"/>
              <a:buChar char="•"/>
            </a:pPr>
            <a:r>
              <a:rPr b="0" lang="fr-FR" sz="1200" spc="-1" strike="noStrike">
                <a:solidFill>
                  <a:srgbClr val="000000"/>
                </a:solidFill>
                <a:latin typeface="Calibri"/>
                <a:ea typeface="Calibri"/>
              </a:rPr>
              <a:t>Equité des variations de course (si Relai) et plus généralement des postes</a:t>
            </a:r>
            <a:endParaRPr b="0" lang="fr-FR" sz="1200" spc="-1" strike="noStrike">
              <a:latin typeface="Arial"/>
            </a:endParaRPr>
          </a:p>
          <a:p>
            <a:pPr>
              <a:lnSpc>
                <a:spcPct val="100000"/>
              </a:lnSpc>
            </a:pPr>
            <a:endParaRPr b="0" lang="fr-FR" sz="1200" spc="-1" strike="noStrike">
              <a:latin typeface="Arial"/>
            </a:endParaRPr>
          </a:p>
          <a:p>
            <a:pPr>
              <a:lnSpc>
                <a:spcPct val="100000"/>
              </a:lnSpc>
            </a:pPr>
            <a:r>
              <a:rPr b="1" lang="fr-FR" sz="1400" spc="-1" strike="noStrike" u="sng">
                <a:solidFill>
                  <a:srgbClr val="000000"/>
                </a:solidFill>
                <a:uFillTx/>
                <a:latin typeface="Calibri"/>
                <a:ea typeface="Calibri"/>
              </a:rPr>
              <a:t>Qualité (pratique) du traçage:</a:t>
            </a:r>
            <a:endParaRPr b="0" lang="fr-FR" sz="1400" spc="-1" strike="noStrike">
              <a:latin typeface="Arial"/>
            </a:endParaRPr>
          </a:p>
          <a:p>
            <a:pPr marL="285840" indent="-285480">
              <a:lnSpc>
                <a:spcPct val="100000"/>
              </a:lnSpc>
              <a:buClr>
                <a:srgbClr val="000000"/>
              </a:buClr>
              <a:buFont typeface="Arial"/>
              <a:buChar char="•"/>
            </a:pPr>
            <a:r>
              <a:rPr b="0" lang="fr-FR" sz="1200" spc="-1" strike="noStrike">
                <a:solidFill>
                  <a:srgbClr val="000000"/>
                </a:solidFill>
                <a:latin typeface="Calibri"/>
                <a:ea typeface="Calibri"/>
              </a:rPr>
              <a:t>Vérifier tous les postes (prébalisage) en foret incluant la position du poste par rapport à l’élément (ne pas oublier le triangle de départ et le jalonné!)</a:t>
            </a:r>
            <a:endParaRPr b="0" lang="fr-FR" sz="1200" spc="-1" strike="noStrike">
              <a:latin typeface="Arial"/>
            </a:endParaRPr>
          </a:p>
          <a:p>
            <a:pPr marL="285840" indent="-285480">
              <a:lnSpc>
                <a:spcPct val="100000"/>
              </a:lnSpc>
              <a:buClr>
                <a:srgbClr val="000000"/>
              </a:buClr>
              <a:buFont typeface="Arial"/>
              <a:buChar char="•"/>
            </a:pPr>
            <a:r>
              <a:rPr b="0" lang="fr-FR" sz="1200" spc="-1" strike="noStrike">
                <a:solidFill>
                  <a:srgbClr val="000000"/>
                </a:solidFill>
                <a:latin typeface="Calibri"/>
                <a:ea typeface="Calibri"/>
              </a:rPr>
              <a:t>Vérifier le parcours du jalonné en le parcourant (surtout si des sentes ou petites traces sont utilisées)</a:t>
            </a:r>
            <a:endParaRPr b="0" lang="fr-FR" sz="1200" spc="-1" strike="noStrike">
              <a:latin typeface="Arial"/>
            </a:endParaRPr>
          </a:p>
          <a:p>
            <a:pPr marL="285840" indent="-285480">
              <a:lnSpc>
                <a:spcPct val="100000"/>
              </a:lnSpc>
              <a:buClr>
                <a:srgbClr val="000000"/>
              </a:buClr>
              <a:buFont typeface="Arial"/>
              <a:buChar char="•"/>
            </a:pPr>
            <a:r>
              <a:rPr b="0" lang="fr-FR" sz="1200" spc="-1" strike="noStrike">
                <a:solidFill>
                  <a:srgbClr val="000000"/>
                </a:solidFill>
                <a:latin typeface="Calibri"/>
                <a:ea typeface="Calibri"/>
              </a:rPr>
              <a:t>Noter et communiquer au traceur toutes les modifications de définition de poste suite à la vérification du prébalisage</a:t>
            </a:r>
            <a:endParaRPr b="0" lang="fr-FR" sz="1200" spc="-1" strike="noStrike">
              <a:latin typeface="Arial"/>
            </a:endParaRPr>
          </a:p>
          <a:p>
            <a:pPr marL="285840" indent="-285480">
              <a:lnSpc>
                <a:spcPct val="100000"/>
              </a:lnSpc>
              <a:buClr>
                <a:srgbClr val="000000"/>
              </a:buClr>
              <a:buFont typeface="Arial"/>
              <a:buChar char="•"/>
            </a:pPr>
            <a:r>
              <a:rPr b="0" lang="fr-FR" sz="1200" spc="-1" strike="noStrike">
                <a:solidFill>
                  <a:srgbClr val="000000"/>
                </a:solidFill>
                <a:latin typeface="Calibri"/>
                <a:ea typeface="Calibri"/>
              </a:rPr>
              <a:t>Vérifier brièvement la justesse de la carte dans l’environnement du poste (à minima dans le rond et à partir du point d’attaque le plus probable, (boulot du traceur en vrai !)</a:t>
            </a:r>
            <a:endParaRPr b="0" lang="fr-FR" sz="1200" spc="-1" strike="noStrike">
              <a:latin typeface="Arial"/>
            </a:endParaRPr>
          </a:p>
          <a:p>
            <a:pPr>
              <a:lnSpc>
                <a:spcPct val="100000"/>
              </a:lnSpc>
            </a:pPr>
            <a:endParaRPr b="0" lang="fr-FR" sz="1200" spc="-1" strike="noStrike">
              <a:latin typeface="Arial"/>
            </a:endParaRPr>
          </a:p>
          <a:p>
            <a:pPr>
              <a:lnSpc>
                <a:spcPct val="100000"/>
              </a:lnSpc>
            </a:pPr>
            <a:r>
              <a:rPr b="1" lang="fr-FR" sz="1400" spc="-1" strike="noStrike" u="sng">
                <a:solidFill>
                  <a:srgbClr val="000000"/>
                </a:solidFill>
                <a:uFillTx/>
                <a:latin typeface="Calibri"/>
                <a:ea typeface="Calibri"/>
              </a:rPr>
              <a:t>Qualité de la mise en page:</a:t>
            </a:r>
            <a:endParaRPr b="0" lang="fr-FR" sz="1400" spc="-1" strike="noStrike">
              <a:latin typeface="Arial"/>
            </a:endParaRPr>
          </a:p>
          <a:p>
            <a:pPr marL="285840" indent="-285480">
              <a:lnSpc>
                <a:spcPct val="100000"/>
              </a:lnSpc>
              <a:buClr>
                <a:srgbClr val="000000"/>
              </a:buClr>
              <a:buFont typeface="Arial"/>
              <a:buChar char="•"/>
            </a:pPr>
            <a:r>
              <a:rPr b="0" lang="fr-FR" sz="1200" spc="-1" strike="noStrike">
                <a:solidFill>
                  <a:srgbClr val="000000"/>
                </a:solidFill>
                <a:latin typeface="Calibri"/>
                <a:ea typeface="Calibri"/>
              </a:rPr>
              <a:t>Vérifier les échelles !</a:t>
            </a:r>
            <a:endParaRPr b="0" lang="fr-FR" sz="1200" spc="-1" strike="noStrike">
              <a:latin typeface="Arial"/>
            </a:endParaRPr>
          </a:p>
          <a:p>
            <a:pPr marL="285840" indent="-285480">
              <a:lnSpc>
                <a:spcPct val="100000"/>
              </a:lnSpc>
              <a:buClr>
                <a:srgbClr val="000000"/>
              </a:buClr>
              <a:buFont typeface="Arial"/>
              <a:buChar char="•"/>
            </a:pPr>
            <a:r>
              <a:rPr b="0" lang="fr-FR" sz="1200" spc="-1" strike="noStrike">
                <a:solidFill>
                  <a:srgbClr val="000000"/>
                </a:solidFill>
                <a:latin typeface="Calibri"/>
                <a:ea typeface="Calibri"/>
              </a:rPr>
              <a:t>Vérifier le masquage correct de la carte de fond (ne pas effacer les lignes d’arrêt claires ou laisser un poste en bordure de carte)</a:t>
            </a:r>
            <a:endParaRPr b="0" lang="fr-FR" sz="1200" spc="-1" strike="noStrike">
              <a:latin typeface="Arial"/>
            </a:endParaRPr>
          </a:p>
          <a:p>
            <a:pPr marL="285840" indent="-285480">
              <a:lnSpc>
                <a:spcPct val="100000"/>
              </a:lnSpc>
              <a:buClr>
                <a:srgbClr val="000000"/>
              </a:buClr>
              <a:buFont typeface="Arial"/>
              <a:buChar char="•"/>
            </a:pPr>
            <a:r>
              <a:rPr b="0" lang="fr-FR" sz="1200" spc="-1" strike="noStrike">
                <a:solidFill>
                  <a:srgbClr val="000000"/>
                </a:solidFill>
                <a:latin typeface="Calibri"/>
                <a:ea typeface="Calibri"/>
              </a:rPr>
              <a:t>Traits et ronds découpés, trait séparé du rond, violine transparente, position du numéro de chaque postes adaptée</a:t>
            </a:r>
            <a:endParaRPr b="0" lang="fr-FR" sz="1200" spc="-1" strike="noStrike">
              <a:latin typeface="Arial"/>
            </a:endParaRPr>
          </a:p>
          <a:p>
            <a:pPr marL="285840" indent="-285480">
              <a:lnSpc>
                <a:spcPct val="100000"/>
              </a:lnSpc>
              <a:buClr>
                <a:srgbClr val="000000"/>
              </a:buClr>
              <a:buFont typeface="Arial"/>
              <a:buChar char="•"/>
            </a:pPr>
            <a:r>
              <a:rPr b="0" lang="fr-FR" sz="1200" spc="-1" strike="noStrike">
                <a:solidFill>
                  <a:srgbClr val="000000"/>
                </a:solidFill>
                <a:latin typeface="Calibri"/>
                <a:ea typeface="Calibri"/>
              </a:rPr>
              <a:t>Taille des rond correcte (5mm au 1/15000, 7,5mm au 1/10000) – mettre a jour ses fichiers OCAD.</a:t>
            </a:r>
            <a:endParaRPr b="0" lang="fr-FR" sz="1200" spc="-1" strike="noStrike">
              <a:latin typeface="Arial"/>
            </a:endParaRPr>
          </a:p>
          <a:p>
            <a:pPr marL="285840" indent="-285480">
              <a:lnSpc>
                <a:spcPct val="100000"/>
              </a:lnSpc>
              <a:buClr>
                <a:srgbClr val="000000"/>
              </a:buClr>
              <a:buFont typeface="Arial"/>
              <a:buChar char="•"/>
            </a:pPr>
            <a:r>
              <a:rPr b="0" lang="fr-FR" sz="1200" spc="-1" strike="noStrike">
                <a:solidFill>
                  <a:srgbClr val="000000"/>
                </a:solidFill>
                <a:latin typeface="Calibri"/>
                <a:ea typeface="Calibri"/>
              </a:rPr>
              <a:t>Prise de carte et jalonnage vers le départ présent sur la carte</a:t>
            </a:r>
            <a:endParaRPr b="0" lang="fr-FR" sz="1200" spc="-1" strike="noStrike">
              <a:latin typeface="Arial"/>
            </a:endParaRPr>
          </a:p>
          <a:p>
            <a:pPr marL="285840" indent="-285480">
              <a:lnSpc>
                <a:spcPct val="100000"/>
              </a:lnSpc>
              <a:buClr>
                <a:srgbClr val="000000"/>
              </a:buClr>
              <a:buFont typeface="Arial"/>
              <a:buChar char="•"/>
            </a:pPr>
            <a:r>
              <a:rPr b="0" lang="fr-FR" sz="1200" spc="-1" strike="noStrike">
                <a:solidFill>
                  <a:srgbClr val="000000"/>
                </a:solidFill>
                <a:latin typeface="Calibri"/>
                <a:ea typeface="Calibri"/>
              </a:rPr>
              <a:t>Vérifier la mise en page avant impression (nom carte, logos, titres, circuits, échelle, flèches du nord, cartouche)</a:t>
            </a:r>
            <a:endParaRPr b="0" lang="fr-FR" sz="1200" spc="-1" strike="noStrike">
              <a:latin typeface="Arial"/>
            </a:endParaRPr>
          </a:p>
          <a:p>
            <a:pPr marL="285840" indent="-209160">
              <a:lnSpc>
                <a:spcPct val="100000"/>
              </a:lnSpc>
            </a:pPr>
            <a:endParaRPr b="0" lang="fr-FR" sz="1200" spc="-1" strike="noStrike">
              <a:latin typeface="Arial"/>
            </a:endParaRPr>
          </a:p>
          <a:p>
            <a:pPr>
              <a:lnSpc>
                <a:spcPct val="100000"/>
              </a:lnSpc>
            </a:pPr>
            <a:r>
              <a:rPr b="1" lang="fr-FR" sz="1400" spc="-1" strike="noStrike" u="sng">
                <a:solidFill>
                  <a:srgbClr val="000000"/>
                </a:solidFill>
                <a:uFillTx/>
                <a:latin typeface="Calibri"/>
                <a:ea typeface="Calibri"/>
              </a:rPr>
              <a:t>Connaitre le terrain:</a:t>
            </a:r>
            <a:endParaRPr b="0" lang="fr-FR" sz="1400" spc="-1" strike="noStrike">
              <a:latin typeface="Arial"/>
            </a:endParaRPr>
          </a:p>
          <a:p>
            <a:pPr marL="285840" indent="-285480">
              <a:lnSpc>
                <a:spcPct val="100000"/>
              </a:lnSpc>
              <a:buClr>
                <a:srgbClr val="000000"/>
              </a:buClr>
              <a:buFont typeface="Arial"/>
              <a:buChar char="•"/>
            </a:pPr>
            <a:r>
              <a:rPr b="0" lang="fr-FR" sz="1200" spc="-1" strike="noStrike">
                <a:solidFill>
                  <a:srgbClr val="000000"/>
                </a:solidFill>
                <a:latin typeface="Calibri"/>
                <a:ea typeface="Calibri"/>
              </a:rPr>
              <a:t>Faire une visite préliminaire du terrain même si on a déjà couru sur la carte (surtout si la dernière mise à jour est ancienne), ça évite des surprises et du re-travail tardif (normalement le traceur doit obligatoirement le faire, mais le contrôleur devrait aussi le faire pour avoir un regard critique de travail du traceur dés le début de la collaboration!)</a:t>
            </a:r>
            <a:endParaRPr b="0" lang="fr-FR" sz="1200" spc="-1" strike="noStrike">
              <a:latin typeface="Arial"/>
            </a:endParaRPr>
          </a:p>
        </p:txBody>
      </p:sp>
      <p:sp>
        <p:nvSpPr>
          <p:cNvPr id="133" name="CustomShape 4"/>
          <p:cNvSpPr/>
          <p:nvPr/>
        </p:nvSpPr>
        <p:spPr>
          <a:xfrm>
            <a:off x="6737760" y="1194840"/>
            <a:ext cx="5240880" cy="2225520"/>
          </a:xfrm>
          <a:prstGeom prst="rect">
            <a:avLst/>
          </a:prstGeom>
          <a:noFill/>
          <a:ln w="38160">
            <a:solidFill>
              <a:srgbClr val="0070c0"/>
            </a:solidFill>
            <a:round/>
          </a:ln>
        </p:spPr>
        <p:style>
          <a:lnRef idx="0"/>
          <a:fillRef idx="0"/>
          <a:effectRef idx="0"/>
          <a:fontRef idx="minor"/>
        </p:style>
        <p:txBody>
          <a:bodyPr/>
          <a:p>
            <a:pPr algn="ctr">
              <a:lnSpc>
                <a:spcPct val="100000"/>
              </a:lnSpc>
            </a:pPr>
            <a:r>
              <a:rPr b="1" lang="fr-FR" sz="2000" spc="-1" strike="noStrike">
                <a:solidFill>
                  <a:srgbClr val="0070c0"/>
                </a:solidFill>
                <a:latin typeface="Arial"/>
                <a:ea typeface="Arial"/>
              </a:rPr>
              <a:t>Cette check-list permet de passer au crible les points essentiels de contrôle et juger avec objectivité le travail du traceur.</a:t>
            </a:r>
            <a:endParaRPr b="0" lang="fr-FR" sz="2000" spc="-1" strike="noStrike">
              <a:latin typeface="Arial"/>
            </a:endParaRPr>
          </a:p>
          <a:p>
            <a:pPr algn="ctr">
              <a:lnSpc>
                <a:spcPct val="100000"/>
              </a:lnSpc>
            </a:pPr>
            <a:r>
              <a:rPr b="1" lang="fr-FR" sz="2000" spc="-1" strike="noStrike">
                <a:solidFill>
                  <a:srgbClr val="0070c0"/>
                </a:solidFill>
                <a:latin typeface="Arial"/>
                <a:ea typeface="Arial"/>
              </a:rPr>
              <a:t>Elle a pour but d’apporter une amélioration de la qualité des courses et de gommer certains défauts récurrents.</a:t>
            </a:r>
            <a:endParaRPr b="0" lang="fr-FR" sz="2000" spc="-1" strike="noStrike">
              <a:latin typeface="Arial"/>
            </a:endParaRPr>
          </a:p>
        </p:txBody>
      </p:sp>
    </p:spTree>
  </p:cSld>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TextShape 1"/>
          <p:cNvSpPr txBox="1"/>
          <p:nvPr/>
        </p:nvSpPr>
        <p:spPr>
          <a:xfrm>
            <a:off x="838080" y="365040"/>
            <a:ext cx="10515240" cy="645840"/>
          </a:xfrm>
          <a:prstGeom prst="rect">
            <a:avLst/>
          </a:prstGeom>
          <a:noFill/>
          <a:ln>
            <a:noFill/>
          </a:ln>
        </p:spPr>
        <p:txBody>
          <a:bodyPr anchor="ctr">
            <a:normAutofit/>
          </a:bodyPr>
          <a:p>
            <a:pPr>
              <a:lnSpc>
                <a:spcPct val="90000"/>
              </a:lnSpc>
            </a:pPr>
            <a:r>
              <a:rPr b="0" lang="fr-FR" sz="3600" spc="-1" strike="noStrike">
                <a:solidFill>
                  <a:srgbClr val="000000"/>
                </a:solidFill>
                <a:latin typeface="Calibri"/>
                <a:ea typeface="Calibri"/>
              </a:rPr>
              <a:t>RAPPEL: ROLE ET RESPONSABILITE DU CONTROLEUR</a:t>
            </a:r>
            <a:endParaRPr b="0" lang="fr-FR" sz="3600" spc="-1" strike="noStrike">
              <a:solidFill>
                <a:srgbClr val="000000"/>
              </a:solidFill>
              <a:latin typeface="Arial"/>
            </a:endParaRPr>
          </a:p>
        </p:txBody>
      </p:sp>
      <p:sp>
        <p:nvSpPr>
          <p:cNvPr id="135" name="TextShape 2"/>
          <p:cNvSpPr txBox="1"/>
          <p:nvPr/>
        </p:nvSpPr>
        <p:spPr>
          <a:xfrm>
            <a:off x="838080" y="1278720"/>
            <a:ext cx="10515240" cy="5218920"/>
          </a:xfrm>
          <a:prstGeom prst="rect">
            <a:avLst/>
          </a:prstGeom>
          <a:noFill/>
          <a:ln>
            <a:noFill/>
          </a:ln>
        </p:spPr>
        <p:txBody>
          <a:bodyPr>
            <a:normAutofit/>
          </a:bodyPr>
          <a:p>
            <a:pPr>
              <a:lnSpc>
                <a:spcPct val="90000"/>
              </a:lnSpc>
            </a:pPr>
            <a:r>
              <a:rPr b="1" lang="fr-FR" sz="2000" spc="-1" strike="noStrike" u="sng">
                <a:solidFill>
                  <a:srgbClr val="000000"/>
                </a:solidFill>
                <a:uFillTx/>
                <a:latin typeface="Calibri"/>
                <a:ea typeface="Calibri"/>
              </a:rPr>
              <a:t>Rôle du contrôleur</a:t>
            </a:r>
            <a:endParaRPr b="0" lang="fr-FR" sz="2000" spc="-1" strike="noStrike">
              <a:solidFill>
                <a:srgbClr val="000000"/>
              </a:solidFill>
              <a:latin typeface="Arial"/>
            </a:endParaRPr>
          </a:p>
          <a:p>
            <a:pPr marL="285840" indent="-285480">
              <a:lnSpc>
                <a:spcPct val="90000"/>
              </a:lnSpc>
              <a:spcBef>
                <a:spcPts val="1001"/>
              </a:spcBef>
              <a:buClr>
                <a:srgbClr val="0070c0"/>
              </a:buClr>
              <a:buFont typeface="Arial"/>
              <a:buChar char="•"/>
            </a:pPr>
            <a:r>
              <a:rPr b="0" lang="fr-FR" sz="2000" spc="-1" strike="noStrike">
                <a:solidFill>
                  <a:srgbClr val="0070c0"/>
                </a:solidFill>
                <a:latin typeface="Calibri"/>
                <a:ea typeface="Calibri"/>
              </a:rPr>
              <a:t>Être capable de contrôler la validité théorique et terrain des circuits </a:t>
            </a:r>
            <a:r>
              <a:rPr b="0" lang="fr-FR" sz="2000" spc="-1" strike="noStrike">
                <a:solidFill>
                  <a:srgbClr val="000000"/>
                </a:solidFill>
                <a:latin typeface="Calibri"/>
                <a:ea typeface="Calibri"/>
              </a:rPr>
              <a:t>des compétitions du « Groupe régional et départemental » au regard des dispositions réglementaires, des règles du traçage et des contraintes environnementales</a:t>
            </a:r>
            <a:endParaRPr b="0" lang="fr-FR" sz="2000" spc="-1" strike="noStrike">
              <a:solidFill>
                <a:srgbClr val="000000"/>
              </a:solidFill>
              <a:latin typeface="Arial"/>
            </a:endParaRPr>
          </a:p>
          <a:p>
            <a:pPr marL="285840" indent="-285480">
              <a:lnSpc>
                <a:spcPct val="90000"/>
              </a:lnSpc>
              <a:spcBef>
                <a:spcPts val="1001"/>
              </a:spcBef>
              <a:buClr>
                <a:srgbClr val="0070c0"/>
              </a:buClr>
              <a:buFont typeface="Arial"/>
              <a:buChar char="•"/>
            </a:pPr>
            <a:r>
              <a:rPr b="0" lang="fr-FR" sz="2000" spc="-1" strike="noStrike">
                <a:solidFill>
                  <a:srgbClr val="0070c0"/>
                </a:solidFill>
                <a:latin typeface="Calibri"/>
                <a:ea typeface="Calibri"/>
              </a:rPr>
              <a:t>Être capable de conseiller et d’évaluer les compétences du traceur en formation</a:t>
            </a:r>
            <a:endParaRPr b="0" lang="fr-FR" sz="2000" spc="-1" strike="noStrike">
              <a:solidFill>
                <a:srgbClr val="000000"/>
              </a:solidFill>
              <a:latin typeface="Arial"/>
            </a:endParaRPr>
          </a:p>
          <a:p>
            <a:pPr marL="228600" indent="-139320">
              <a:lnSpc>
                <a:spcPct val="90000"/>
              </a:lnSpc>
              <a:spcBef>
                <a:spcPts val="1001"/>
              </a:spcBef>
            </a:pPr>
            <a:endParaRPr b="0" lang="fr-FR" sz="2000" spc="-1" strike="noStrike">
              <a:solidFill>
                <a:srgbClr val="000000"/>
              </a:solidFill>
              <a:latin typeface="Arial"/>
            </a:endParaRPr>
          </a:p>
          <a:p>
            <a:pPr>
              <a:lnSpc>
                <a:spcPct val="90000"/>
              </a:lnSpc>
              <a:spcBef>
                <a:spcPts val="1001"/>
              </a:spcBef>
            </a:pPr>
            <a:r>
              <a:rPr b="1" lang="fr-FR" sz="2000" spc="-1" strike="noStrike" u="sng">
                <a:solidFill>
                  <a:srgbClr val="000000"/>
                </a:solidFill>
                <a:uFillTx/>
                <a:latin typeface="Calibri"/>
                <a:ea typeface="Calibri"/>
              </a:rPr>
              <a:t>Le contrôleur des circuits est chargé de :</a:t>
            </a:r>
            <a:endParaRPr b="0" lang="fr-FR" sz="2000" spc="-1" strike="noStrike">
              <a:solidFill>
                <a:srgbClr val="000000"/>
              </a:solidFill>
              <a:latin typeface="Arial"/>
            </a:endParaRPr>
          </a:p>
          <a:p>
            <a:pPr marL="285840" indent="-285480">
              <a:lnSpc>
                <a:spcPct val="90000"/>
              </a:lnSpc>
              <a:spcBef>
                <a:spcPts val="1001"/>
              </a:spcBef>
              <a:buClr>
                <a:srgbClr val="000000"/>
              </a:buClr>
              <a:buFont typeface="Arial"/>
              <a:buChar char="•"/>
            </a:pPr>
            <a:r>
              <a:rPr b="0" lang="fr-FR" sz="2000" spc="-1" strike="noStrike">
                <a:solidFill>
                  <a:srgbClr val="000000"/>
                </a:solidFill>
                <a:latin typeface="Calibri"/>
                <a:ea typeface="Calibri"/>
              </a:rPr>
              <a:t>Participer à la validation d’un nouveau terrain avec le délégué (année N-2)</a:t>
            </a:r>
            <a:endParaRPr b="0" lang="fr-FR" sz="2000" spc="-1" strike="noStrike">
              <a:solidFill>
                <a:srgbClr val="000000"/>
              </a:solidFill>
              <a:latin typeface="Arial"/>
            </a:endParaRPr>
          </a:p>
          <a:p>
            <a:pPr marL="285840" indent="-285480">
              <a:lnSpc>
                <a:spcPct val="90000"/>
              </a:lnSpc>
              <a:spcBef>
                <a:spcPts val="1001"/>
              </a:spcBef>
              <a:buClr>
                <a:srgbClr val="000000"/>
              </a:buClr>
              <a:buFont typeface="Arial"/>
              <a:buChar char="•"/>
            </a:pPr>
            <a:r>
              <a:rPr b="0" lang="fr-FR" sz="2000" spc="-1" strike="noStrike">
                <a:solidFill>
                  <a:srgbClr val="000000"/>
                </a:solidFill>
                <a:latin typeface="Calibri"/>
                <a:ea typeface="Calibri"/>
              </a:rPr>
              <a:t>Participer avec le délégué à la validation des zones de départ et d’arrivée</a:t>
            </a:r>
            <a:endParaRPr b="0" lang="fr-FR" sz="2000" spc="-1" strike="noStrike">
              <a:solidFill>
                <a:srgbClr val="000000"/>
              </a:solidFill>
              <a:latin typeface="Arial"/>
            </a:endParaRPr>
          </a:p>
          <a:p>
            <a:pPr marL="285840" indent="-285480">
              <a:lnSpc>
                <a:spcPct val="90000"/>
              </a:lnSpc>
              <a:spcBef>
                <a:spcPts val="1001"/>
              </a:spcBef>
              <a:buClr>
                <a:srgbClr val="0070c0"/>
              </a:buClr>
              <a:buFont typeface="Arial"/>
              <a:buChar char="•"/>
            </a:pPr>
            <a:r>
              <a:rPr b="0" lang="fr-FR" sz="2000" spc="-1" strike="noStrike">
                <a:solidFill>
                  <a:srgbClr val="0070c0"/>
                </a:solidFill>
                <a:latin typeface="Calibri"/>
                <a:ea typeface="Calibri"/>
              </a:rPr>
              <a:t>Vérifier la justesse de la carte et l’application des normes</a:t>
            </a:r>
            <a:r>
              <a:rPr b="0" lang="fr-FR" sz="2000" spc="-1" strike="noStrike">
                <a:solidFill>
                  <a:srgbClr val="000000"/>
                </a:solidFill>
                <a:latin typeface="Calibri"/>
                <a:ea typeface="Calibri"/>
              </a:rPr>
              <a:t> </a:t>
            </a:r>
            <a:r>
              <a:rPr b="0" lang="fr-FR" sz="2000" spc="-1" strike="noStrike">
                <a:solidFill>
                  <a:srgbClr val="0070c0"/>
                </a:solidFill>
                <a:latin typeface="Calibri"/>
                <a:ea typeface="Calibri"/>
              </a:rPr>
              <a:t>IOF</a:t>
            </a:r>
            <a:endParaRPr b="0" lang="fr-FR" sz="2000" spc="-1" strike="noStrike">
              <a:solidFill>
                <a:srgbClr val="000000"/>
              </a:solidFill>
              <a:latin typeface="Arial"/>
            </a:endParaRPr>
          </a:p>
          <a:p>
            <a:pPr marL="285840" indent="-285480">
              <a:lnSpc>
                <a:spcPct val="90000"/>
              </a:lnSpc>
              <a:spcBef>
                <a:spcPts val="1001"/>
              </a:spcBef>
              <a:buClr>
                <a:srgbClr val="0070c0"/>
              </a:buClr>
              <a:buFont typeface="Arial"/>
              <a:buChar char="•"/>
            </a:pPr>
            <a:r>
              <a:rPr b="0" lang="fr-FR" sz="2000" spc="-1" strike="noStrike">
                <a:solidFill>
                  <a:srgbClr val="0070c0"/>
                </a:solidFill>
                <a:latin typeface="Calibri"/>
                <a:ea typeface="Calibri"/>
              </a:rPr>
              <a:t>Vérifier l’application du règlement en matière de traçage</a:t>
            </a:r>
            <a:endParaRPr b="0" lang="fr-FR" sz="2000" spc="-1" strike="noStrike">
              <a:solidFill>
                <a:srgbClr val="000000"/>
              </a:solidFill>
              <a:latin typeface="Arial"/>
            </a:endParaRPr>
          </a:p>
          <a:p>
            <a:pPr marL="285840" indent="-285480">
              <a:lnSpc>
                <a:spcPct val="90000"/>
              </a:lnSpc>
              <a:spcBef>
                <a:spcPts val="1001"/>
              </a:spcBef>
              <a:buClr>
                <a:srgbClr val="0070c0"/>
              </a:buClr>
              <a:buFont typeface="Arial"/>
              <a:buChar char="•"/>
            </a:pPr>
            <a:r>
              <a:rPr b="0" lang="fr-FR" sz="2000" spc="-1" strike="noStrike">
                <a:solidFill>
                  <a:srgbClr val="0070c0"/>
                </a:solidFill>
                <a:latin typeface="Calibri"/>
                <a:ea typeface="Calibri"/>
              </a:rPr>
              <a:t>Approuver les parcours proposés et donner l’autorisation de prébaliser </a:t>
            </a:r>
            <a:r>
              <a:rPr b="0" lang="fr-FR" sz="2000" spc="-1" strike="noStrike">
                <a:solidFill>
                  <a:srgbClr val="000000"/>
                </a:solidFill>
                <a:latin typeface="Calibri"/>
                <a:ea typeface="Calibri"/>
              </a:rPr>
              <a:t>(M-3)</a:t>
            </a:r>
            <a:endParaRPr b="0" lang="fr-FR" sz="2000" spc="-1" strike="noStrike">
              <a:solidFill>
                <a:srgbClr val="000000"/>
              </a:solidFill>
              <a:latin typeface="Arial"/>
            </a:endParaRPr>
          </a:p>
          <a:p>
            <a:pPr marL="285840" indent="-285480">
              <a:lnSpc>
                <a:spcPct val="90000"/>
              </a:lnSpc>
              <a:spcBef>
                <a:spcPts val="1001"/>
              </a:spcBef>
              <a:buClr>
                <a:srgbClr val="0070c0"/>
              </a:buClr>
              <a:buFont typeface="Arial"/>
              <a:buChar char="•"/>
            </a:pPr>
            <a:r>
              <a:rPr b="0" lang="fr-FR" sz="2000" spc="-1" strike="noStrike">
                <a:solidFill>
                  <a:srgbClr val="0070c0"/>
                </a:solidFill>
                <a:latin typeface="Calibri"/>
                <a:ea typeface="Calibri"/>
              </a:rPr>
              <a:t>Contrôler sur le terrain le positionnement des prébalisages des postes de contrôle y compris la balise départ</a:t>
            </a:r>
            <a:endParaRPr b="0" lang="fr-FR" sz="2000" spc="-1" strike="noStrike">
              <a:solidFill>
                <a:srgbClr val="000000"/>
              </a:solidFill>
              <a:latin typeface="Arial"/>
            </a:endParaRPr>
          </a:p>
          <a:p>
            <a:pPr marL="285840" indent="-285480">
              <a:lnSpc>
                <a:spcPct val="90000"/>
              </a:lnSpc>
              <a:spcBef>
                <a:spcPts val="1001"/>
              </a:spcBef>
              <a:buClr>
                <a:srgbClr val="000000"/>
              </a:buClr>
              <a:buFont typeface="Arial"/>
              <a:buChar char="•"/>
            </a:pPr>
            <a:r>
              <a:rPr b="0" lang="fr-FR" sz="2000" spc="-1" strike="noStrike">
                <a:solidFill>
                  <a:srgbClr val="000000"/>
                </a:solidFill>
                <a:latin typeface="Calibri"/>
                <a:ea typeface="Calibri"/>
              </a:rPr>
              <a:t>Vérifier les combinaisons dans le cadre d’une compétition de relais</a:t>
            </a:r>
            <a:endParaRPr b="0" lang="fr-FR" sz="2000" spc="-1" strike="noStrike">
              <a:solidFill>
                <a:srgbClr val="000000"/>
              </a:solidFill>
              <a:latin typeface="Arial"/>
            </a:endParaRPr>
          </a:p>
          <a:p>
            <a:pPr marL="285840" indent="-285480">
              <a:lnSpc>
                <a:spcPct val="90000"/>
              </a:lnSpc>
              <a:spcBef>
                <a:spcPts val="1001"/>
              </a:spcBef>
              <a:buClr>
                <a:srgbClr val="000000"/>
              </a:buClr>
              <a:buFont typeface="Arial"/>
              <a:buChar char="•"/>
            </a:pPr>
            <a:r>
              <a:rPr b="0" lang="fr-FR" sz="2000" spc="-1" strike="noStrike">
                <a:solidFill>
                  <a:srgbClr val="000000"/>
                </a:solidFill>
                <a:latin typeface="Calibri"/>
                <a:ea typeface="Calibri"/>
              </a:rPr>
              <a:t>Anticiper un éventuel dé-doublement de circuit en cas d’inscription importante possible</a:t>
            </a:r>
            <a:endParaRPr b="0" lang="fr-FR" sz="2000" spc="-1" strike="noStrike">
              <a:solidFill>
                <a:srgbClr val="000000"/>
              </a:solidFill>
              <a:latin typeface="Arial"/>
            </a:endParaRPr>
          </a:p>
          <a:p>
            <a:pPr marL="285840" indent="-285480">
              <a:lnSpc>
                <a:spcPct val="90000"/>
              </a:lnSpc>
              <a:spcBef>
                <a:spcPts val="1001"/>
              </a:spcBef>
              <a:buClr>
                <a:srgbClr val="0070c0"/>
              </a:buClr>
              <a:buFont typeface="Arial"/>
              <a:buChar char="•"/>
            </a:pPr>
            <a:r>
              <a:rPr b="0" lang="fr-FR" sz="2000" spc="-1" strike="noStrike">
                <a:solidFill>
                  <a:srgbClr val="0070c0"/>
                </a:solidFill>
                <a:latin typeface="Calibri"/>
                <a:ea typeface="Calibri"/>
              </a:rPr>
              <a:t>Identifier les points sensibles à porter à la connaissance de l’organisateur et de l’arbitre </a:t>
            </a:r>
            <a:r>
              <a:rPr b="0" lang="fr-FR" sz="2000" spc="-1" strike="noStrike">
                <a:solidFill>
                  <a:srgbClr val="000000"/>
                </a:solidFill>
                <a:latin typeface="Calibri"/>
                <a:ea typeface="Calibri"/>
              </a:rPr>
              <a:t>(traversée de route, passage obligatoire,…)</a:t>
            </a:r>
            <a:endParaRPr b="0" lang="fr-FR" sz="2000" spc="-1" strike="noStrike">
              <a:solidFill>
                <a:srgbClr val="000000"/>
              </a:solidFill>
              <a:latin typeface="Arial"/>
            </a:endParaRPr>
          </a:p>
          <a:p>
            <a:pPr marL="285840" indent="-285480">
              <a:lnSpc>
                <a:spcPct val="90000"/>
              </a:lnSpc>
              <a:spcBef>
                <a:spcPts val="1001"/>
              </a:spcBef>
              <a:buClr>
                <a:srgbClr val="000000"/>
              </a:buClr>
              <a:buFont typeface="Arial"/>
              <a:buChar char="•"/>
            </a:pPr>
            <a:r>
              <a:rPr b="0" lang="fr-FR" sz="2000" spc="-1" strike="noStrike">
                <a:solidFill>
                  <a:srgbClr val="000000"/>
                </a:solidFill>
                <a:latin typeface="Calibri"/>
                <a:ea typeface="Calibri"/>
              </a:rPr>
              <a:t>Vérifier la conformité circuits/GEC</a:t>
            </a:r>
            <a:endParaRPr b="0" lang="fr-FR" sz="2000" spc="-1" strike="noStrike">
              <a:solidFill>
                <a:srgbClr val="000000"/>
              </a:solidFill>
              <a:latin typeface="Arial"/>
            </a:endParaRPr>
          </a:p>
          <a:p>
            <a:pPr marL="285840" indent="-285480">
              <a:lnSpc>
                <a:spcPct val="90000"/>
              </a:lnSpc>
              <a:spcBef>
                <a:spcPts val="1001"/>
              </a:spcBef>
              <a:buClr>
                <a:srgbClr val="0070c0"/>
              </a:buClr>
              <a:buFont typeface="Arial"/>
              <a:buChar char="•"/>
            </a:pPr>
            <a:r>
              <a:rPr b="0" lang="fr-FR" sz="2000" spc="-1" strike="noStrike">
                <a:solidFill>
                  <a:srgbClr val="0070c0"/>
                </a:solidFill>
                <a:latin typeface="Calibri"/>
                <a:ea typeface="Calibri"/>
              </a:rPr>
              <a:t>Vérifier les informations techniques données aux coureurs</a:t>
            </a:r>
            <a:endParaRPr b="0" lang="fr-FR" sz="2000" spc="-1" strike="noStrike">
              <a:solidFill>
                <a:srgbClr val="000000"/>
              </a:solidFill>
              <a:latin typeface="Arial"/>
            </a:endParaRPr>
          </a:p>
          <a:p>
            <a:pPr marL="285840" indent="-285480">
              <a:lnSpc>
                <a:spcPct val="90000"/>
              </a:lnSpc>
              <a:spcBef>
                <a:spcPts val="1001"/>
              </a:spcBef>
              <a:buClr>
                <a:srgbClr val="000000"/>
              </a:buClr>
              <a:buFont typeface="Arial"/>
              <a:buChar char="•"/>
            </a:pPr>
            <a:r>
              <a:rPr b="0" lang="fr-FR" sz="2000" spc="-1" strike="noStrike">
                <a:solidFill>
                  <a:srgbClr val="000000"/>
                </a:solidFill>
                <a:latin typeface="Calibri"/>
                <a:ea typeface="Calibri"/>
              </a:rPr>
              <a:t>Transmettre la fiche «évaluation traceur» et éventuellement la fiche «évaluation contrôleur stagiaire»</a:t>
            </a:r>
            <a:endParaRPr b="0" lang="fr-FR" sz="2000" spc="-1" strike="noStrike">
              <a:solidFill>
                <a:srgbClr val="000000"/>
              </a:solidFill>
              <a:latin typeface="Arial"/>
            </a:endParaRPr>
          </a:p>
          <a:p>
            <a:pPr marL="228600" indent="-139320">
              <a:lnSpc>
                <a:spcPct val="90000"/>
              </a:lnSpc>
              <a:spcBef>
                <a:spcPts val="1001"/>
              </a:spcBef>
            </a:pPr>
            <a:endParaRPr b="0" lang="fr-FR" sz="2000" spc="-1" strike="noStrike">
              <a:solidFill>
                <a:srgbClr val="000000"/>
              </a:solidFill>
              <a:latin typeface="Arial"/>
            </a:endParaRPr>
          </a:p>
        </p:txBody>
      </p:sp>
      <p:sp>
        <p:nvSpPr>
          <p:cNvPr id="136" name="TextShape 3"/>
          <p:cNvSpPr txBox="1"/>
          <p:nvPr/>
        </p:nvSpPr>
        <p:spPr>
          <a:xfrm>
            <a:off x="838080" y="6592320"/>
            <a:ext cx="2742840" cy="249120"/>
          </a:xfrm>
          <a:prstGeom prst="rect">
            <a:avLst/>
          </a:prstGeom>
          <a:noFill/>
          <a:ln>
            <a:noFill/>
          </a:ln>
        </p:spPr>
        <p:txBody>
          <a:bodyPr anchor="ctr"/>
          <a:p>
            <a:pPr>
              <a:lnSpc>
                <a:spcPct val="100000"/>
              </a:lnSpc>
            </a:pPr>
            <a:r>
              <a:rPr b="0" lang="fr-FR" sz="1200" spc="-1" strike="noStrike">
                <a:solidFill>
                  <a:srgbClr val="888888"/>
                </a:solidFill>
                <a:latin typeface="Calibri"/>
                <a:ea typeface="Calibri"/>
              </a:rPr>
              <a:t>Janv 2020</a:t>
            </a:r>
            <a:endParaRPr b="0" lang="fr-FR" sz="1200" spc="-1" strike="noStrike">
              <a:latin typeface="Times New Roman"/>
            </a:endParaRPr>
          </a:p>
        </p:txBody>
      </p:sp>
      <p:sp>
        <p:nvSpPr>
          <p:cNvPr id="137" name="TextShape 4"/>
          <p:cNvSpPr txBox="1"/>
          <p:nvPr/>
        </p:nvSpPr>
        <p:spPr>
          <a:xfrm>
            <a:off x="8610480" y="6592320"/>
            <a:ext cx="2742840" cy="249120"/>
          </a:xfrm>
          <a:prstGeom prst="rect">
            <a:avLst/>
          </a:prstGeom>
          <a:noFill/>
          <a:ln>
            <a:noFill/>
          </a:ln>
        </p:spPr>
        <p:txBody>
          <a:bodyPr anchor="ctr"/>
          <a:p>
            <a:pPr algn="r">
              <a:lnSpc>
                <a:spcPct val="100000"/>
              </a:lnSpc>
            </a:pPr>
            <a:fld id="{38F56D97-2311-4C33-B150-BAFFE7AD640C}" type="slidenum">
              <a:rPr b="0" lang="fr-FR" sz="1200" spc="-1" strike="noStrike">
                <a:solidFill>
                  <a:srgbClr val="888888"/>
                </a:solidFill>
                <a:latin typeface="Calibri"/>
                <a:ea typeface="Calibri"/>
              </a:rPr>
              <a:t>1</a:t>
            </a:fld>
            <a:endParaRPr b="0" lang="fr-FR" sz="1200" spc="-1" strike="noStrike">
              <a:latin typeface="Times New Roman"/>
            </a:endParaRPr>
          </a:p>
        </p:txBody>
      </p:sp>
      <p:sp>
        <p:nvSpPr>
          <p:cNvPr id="138" name="CustomShape 5"/>
          <p:cNvSpPr/>
          <p:nvPr/>
        </p:nvSpPr>
        <p:spPr>
          <a:xfrm>
            <a:off x="7835040" y="2281680"/>
            <a:ext cx="3941640" cy="1920600"/>
          </a:xfrm>
          <a:prstGeom prst="rect">
            <a:avLst/>
          </a:prstGeom>
          <a:noFill/>
          <a:ln w="38160">
            <a:solidFill>
              <a:srgbClr val="0070c0"/>
            </a:solidFill>
            <a:round/>
          </a:ln>
        </p:spPr>
        <p:style>
          <a:lnRef idx="0"/>
          <a:fillRef idx="0"/>
          <a:effectRef idx="0"/>
          <a:fontRef idx="minor"/>
        </p:style>
        <p:txBody>
          <a:bodyPr/>
          <a:p>
            <a:pPr algn="ctr">
              <a:lnSpc>
                <a:spcPct val="100000"/>
              </a:lnSpc>
            </a:pPr>
            <a:r>
              <a:rPr b="1" lang="fr-FR" sz="2400" spc="-1" strike="noStrike">
                <a:solidFill>
                  <a:srgbClr val="0070c0"/>
                </a:solidFill>
                <a:latin typeface="Arial"/>
                <a:ea typeface="Arial"/>
              </a:rPr>
              <a:t>Le contrôleur est un</a:t>
            </a:r>
            <a:endParaRPr b="0" lang="fr-FR" sz="2400" spc="-1" strike="noStrike">
              <a:latin typeface="Arial"/>
            </a:endParaRPr>
          </a:p>
          <a:p>
            <a:pPr algn="ctr">
              <a:lnSpc>
                <a:spcPct val="100000"/>
              </a:lnSpc>
            </a:pPr>
            <a:r>
              <a:rPr b="1" lang="fr-FR" sz="2400" spc="-1" strike="noStrike">
                <a:solidFill>
                  <a:srgbClr val="0070c0"/>
                </a:solidFill>
                <a:latin typeface="Arial"/>
                <a:ea typeface="Arial"/>
              </a:rPr>
              <a:t>Acteur clef (avec le traceur)</a:t>
            </a:r>
            <a:endParaRPr b="0" lang="fr-FR" sz="2400" spc="-1" strike="noStrike">
              <a:latin typeface="Arial"/>
            </a:endParaRPr>
          </a:p>
          <a:p>
            <a:pPr algn="ctr">
              <a:lnSpc>
                <a:spcPct val="100000"/>
              </a:lnSpc>
            </a:pPr>
            <a:r>
              <a:rPr b="1" lang="fr-FR" sz="2400" spc="-1" strike="noStrike">
                <a:solidFill>
                  <a:srgbClr val="0070c0"/>
                </a:solidFill>
                <a:latin typeface="Arial"/>
                <a:ea typeface="Arial"/>
              </a:rPr>
              <a:t>de l’organisation technique!</a:t>
            </a:r>
            <a:endParaRPr b="0" lang="fr-FR" sz="2400" spc="-1" strike="noStrike">
              <a:latin typeface="Arial"/>
            </a:endParaRPr>
          </a:p>
        </p:txBody>
      </p:sp>
    </p:spTree>
  </p:cSld>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6</TotalTime>
  <Application>LibreOffice/6.0.6.2$Windows_X86_64 LibreOffice_project/0c292870b25a325b5ed35f6b45599d2ea4458e77</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2020-12-20T08:12:39Z</dcterms:created>
  <dc:creator>SYLLA, Andre</dc:creator>
  <dc:description/>
  <dc:language>fr-FR</dc:language>
  <cp:lastModifiedBy/>
  <dcterms:modified xsi:type="dcterms:W3CDTF">2022-02-14T21:47:41Z</dcterms:modified>
  <cp:revision>2</cp:revision>
  <dc:subject/>
  <dc:title>Analyses et synthèses des courses CN Ligue LOCCO - 2021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Notes">
    <vt:i4>35</vt:i4>
  </property>
  <property fmtid="{D5CDD505-2E9C-101B-9397-08002B2CF9AE}" pid="7" name="PresentationFormat">
    <vt:lpwstr>Grand écran</vt:lpwstr>
  </property>
  <property fmtid="{D5CDD505-2E9C-101B-9397-08002B2CF9AE}" pid="8" name="ScaleCrop">
    <vt:bool>0</vt:bool>
  </property>
  <property fmtid="{D5CDD505-2E9C-101B-9397-08002B2CF9AE}" pid="9" name="ShareDoc">
    <vt:bool>0</vt:bool>
  </property>
  <property fmtid="{D5CDD505-2E9C-101B-9397-08002B2CF9AE}" pid="10" name="Slides">
    <vt:i4>35</vt:i4>
  </property>
</Properties>
</file>